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52"/>
  </p:notesMasterIdLst>
  <p:sldIdLst>
    <p:sldId id="256" r:id="rId2"/>
    <p:sldId id="306" r:id="rId3"/>
    <p:sldId id="305" r:id="rId4"/>
    <p:sldId id="308" r:id="rId5"/>
    <p:sldId id="257" r:id="rId6"/>
    <p:sldId id="273" r:id="rId7"/>
    <p:sldId id="313" r:id="rId8"/>
    <p:sldId id="286" r:id="rId9"/>
    <p:sldId id="299" r:id="rId10"/>
    <p:sldId id="291" r:id="rId11"/>
    <p:sldId id="290" r:id="rId12"/>
    <p:sldId id="312" r:id="rId13"/>
    <p:sldId id="292" r:id="rId14"/>
    <p:sldId id="314" r:id="rId15"/>
    <p:sldId id="258" r:id="rId16"/>
    <p:sldId id="293" r:id="rId17"/>
    <p:sldId id="294" r:id="rId18"/>
    <p:sldId id="275" r:id="rId19"/>
    <p:sldId id="259" r:id="rId20"/>
    <p:sldId id="260" r:id="rId21"/>
    <p:sldId id="271" r:id="rId22"/>
    <p:sldId id="301" r:id="rId23"/>
    <p:sldId id="288" r:id="rId24"/>
    <p:sldId id="295" r:id="rId25"/>
    <p:sldId id="276" r:id="rId26"/>
    <p:sldId id="263" r:id="rId27"/>
    <p:sldId id="310" r:id="rId28"/>
    <p:sldId id="298" r:id="rId29"/>
    <p:sldId id="262" r:id="rId30"/>
    <p:sldId id="278" r:id="rId31"/>
    <p:sldId id="279" r:id="rId32"/>
    <p:sldId id="280" r:id="rId33"/>
    <p:sldId id="309" r:id="rId34"/>
    <p:sldId id="311" r:id="rId35"/>
    <p:sldId id="300" r:id="rId36"/>
    <p:sldId id="265" r:id="rId37"/>
    <p:sldId id="302" r:id="rId38"/>
    <p:sldId id="307" r:id="rId39"/>
    <p:sldId id="296" r:id="rId40"/>
    <p:sldId id="297" r:id="rId41"/>
    <p:sldId id="285" r:id="rId42"/>
    <p:sldId id="304" r:id="rId43"/>
    <p:sldId id="284" r:id="rId44"/>
    <p:sldId id="270" r:id="rId45"/>
    <p:sldId id="281" r:id="rId46"/>
    <p:sldId id="303" r:id="rId47"/>
    <p:sldId id="268" r:id="rId48"/>
    <p:sldId id="272" r:id="rId49"/>
    <p:sldId id="283" r:id="rId50"/>
    <p:sldId id="287" r:id="rId51"/>
  </p:sldIdLst>
  <p:sldSz cx="9753600" cy="7315200"/>
  <p:notesSz cx="7315200" cy="9601200"/>
  <p:embeddedFontLst>
    <p:embeddedFont>
      <p:font typeface="Lato" panose="020F0502020204030203" pitchFamily="34" charset="0"/>
      <p:regular r:id="rId53"/>
      <p:bold r:id="rId54"/>
      <p:italic r:id="rId55"/>
      <p:boldItalic r:id="rId56"/>
    </p:embeddedFont>
    <p:embeddedFont>
      <p:font typeface="Raleway" pitchFamily="2" charset="77"/>
      <p:regular r:id="rId57"/>
      <p:bold r:id="rId58"/>
      <p:italic r:id="rId59"/>
      <p:boldItalic r:id="rId6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r:id="rId63" roundtripDataSignature="AMtx7mhGj4VBuPT5dDnvQEO+wCuBKtG7Z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3.fntdata"/><Relationship Id="rId63" Type="http://customschemas.google.com/relationships/presentationmetadata" Target="meta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4.fntdata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7.fntdata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5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60" Type="http://schemas.openxmlformats.org/officeDocument/2006/relationships/font" Target="fonts/font8.fntdata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A0F7E0-4B3F-4622-8BEC-FE2A86D0395A}" type="doc">
      <dgm:prSet loTypeId="urn:microsoft.com/office/officeart/2016/7/layout/BasicLinearProcessNumbered" loCatId="process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6180F667-3281-40CC-9D6D-B8EA4185D945}">
      <dgm:prSet/>
      <dgm:spPr/>
      <dgm:t>
        <a:bodyPr/>
        <a:lstStyle/>
        <a:p>
          <a:r>
            <a:rPr lang="en-US" b="1"/>
            <a:t>Tool minimalism by design</a:t>
          </a:r>
          <a:r>
            <a:rPr lang="en-US"/>
            <a:t>: demonstrates how one LLM replaces multiple apps.</a:t>
          </a:r>
        </a:p>
      </dgm:t>
    </dgm:pt>
    <dgm:pt modelId="{9131844B-4657-4C28-B599-26E3B12E1D37}" type="parTrans" cxnId="{457AD6B1-8491-4CA4-8703-E04D7DC322BF}">
      <dgm:prSet/>
      <dgm:spPr/>
      <dgm:t>
        <a:bodyPr/>
        <a:lstStyle/>
        <a:p>
          <a:endParaRPr lang="en-US"/>
        </a:p>
      </dgm:t>
    </dgm:pt>
    <dgm:pt modelId="{7B72AA21-4492-40A2-BFF0-3DC229AB3165}" type="sibTrans" cxnId="{457AD6B1-8491-4CA4-8703-E04D7DC322BF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5A39A387-2B0B-40E2-A21C-A6589DECF11A}">
      <dgm:prSet/>
      <dgm:spPr/>
      <dgm:t>
        <a:bodyPr/>
        <a:lstStyle/>
        <a:p>
          <a:r>
            <a:rPr lang="en-US" dirty="0"/>
            <a:t>Make artists </a:t>
          </a:r>
          <a:r>
            <a:rPr lang="en-US" i="1" dirty="0"/>
            <a:t>discoverable</a:t>
          </a:r>
          <a:r>
            <a:rPr lang="en-US" dirty="0"/>
            <a:t> in a world of “zero click” generative search and AI assistants</a:t>
          </a:r>
        </a:p>
      </dgm:t>
    </dgm:pt>
    <dgm:pt modelId="{CE1C63F8-8025-4DB6-AF4C-47147C8BB743}" type="parTrans" cxnId="{752DFFAB-2E88-4945-902C-4D0FCA4B47D4}">
      <dgm:prSet/>
      <dgm:spPr/>
      <dgm:t>
        <a:bodyPr/>
        <a:lstStyle/>
        <a:p>
          <a:endParaRPr lang="en-US"/>
        </a:p>
      </dgm:t>
    </dgm:pt>
    <dgm:pt modelId="{E54392B8-8F89-462C-A782-77C9EF3A6D02}" type="sibTrans" cxnId="{752DFFAB-2E88-4945-902C-4D0FCA4B47D4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30D1F0AB-778D-404A-B2F3-8ADF070E763E}">
      <dgm:prSet/>
      <dgm:spPr/>
      <dgm:t>
        <a:bodyPr/>
        <a:lstStyle/>
        <a:p>
          <a:r>
            <a:rPr lang="en-US" dirty="0"/>
            <a:t>Collaborate while protecting your identity/work with simple provenance habits.</a:t>
          </a:r>
          <a:br>
            <a:rPr lang="en-US" dirty="0"/>
          </a:br>
          <a:endParaRPr lang="en-US" dirty="0"/>
        </a:p>
      </dgm:t>
    </dgm:pt>
    <dgm:pt modelId="{6F2427E4-9F3D-4F79-8B54-8A820920C17B}" type="parTrans" cxnId="{8E1B7293-A686-46D8-8B72-5DBC1073C8A5}">
      <dgm:prSet/>
      <dgm:spPr/>
      <dgm:t>
        <a:bodyPr/>
        <a:lstStyle/>
        <a:p>
          <a:endParaRPr lang="en-US"/>
        </a:p>
      </dgm:t>
    </dgm:pt>
    <dgm:pt modelId="{AFF8C1FC-E50F-4C3C-8C73-F033343D086E}" type="sibTrans" cxnId="{8E1B7293-A686-46D8-8B72-5DBC1073C8A5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C5C72BB0-DC84-4377-BFA8-0B1F35E1A76F}" type="pres">
      <dgm:prSet presAssocID="{4CA0F7E0-4B3F-4622-8BEC-FE2A86D0395A}" presName="Name0" presStyleCnt="0">
        <dgm:presLayoutVars>
          <dgm:animLvl val="lvl"/>
          <dgm:resizeHandles val="exact"/>
        </dgm:presLayoutVars>
      </dgm:prSet>
      <dgm:spPr/>
    </dgm:pt>
    <dgm:pt modelId="{5F6A73A1-2E31-4A8A-A70D-2B402A3A3B0A}" type="pres">
      <dgm:prSet presAssocID="{6180F667-3281-40CC-9D6D-B8EA4185D945}" presName="compositeNode" presStyleCnt="0">
        <dgm:presLayoutVars>
          <dgm:bulletEnabled val="1"/>
        </dgm:presLayoutVars>
      </dgm:prSet>
      <dgm:spPr/>
    </dgm:pt>
    <dgm:pt modelId="{87F0225D-D4E8-4F59-9582-D1B427158838}" type="pres">
      <dgm:prSet presAssocID="{6180F667-3281-40CC-9D6D-B8EA4185D945}" presName="bgRect" presStyleLbl="bgAccFollowNode1" presStyleIdx="0" presStyleCnt="3"/>
      <dgm:spPr/>
    </dgm:pt>
    <dgm:pt modelId="{0F0C2557-EA57-426B-BCF1-780510D6B189}" type="pres">
      <dgm:prSet presAssocID="{7B72AA21-4492-40A2-BFF0-3DC229AB3165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8F890453-458A-45BC-A466-00F6A29BDFE2}" type="pres">
      <dgm:prSet presAssocID="{6180F667-3281-40CC-9D6D-B8EA4185D945}" presName="bottomLine" presStyleLbl="alignNode1" presStyleIdx="1" presStyleCnt="6">
        <dgm:presLayoutVars/>
      </dgm:prSet>
      <dgm:spPr/>
    </dgm:pt>
    <dgm:pt modelId="{C6DD6DC9-EF77-436F-8564-020E61162424}" type="pres">
      <dgm:prSet presAssocID="{6180F667-3281-40CC-9D6D-B8EA4185D945}" presName="nodeText" presStyleLbl="bgAccFollowNode1" presStyleIdx="0" presStyleCnt="3">
        <dgm:presLayoutVars>
          <dgm:bulletEnabled val="1"/>
        </dgm:presLayoutVars>
      </dgm:prSet>
      <dgm:spPr/>
    </dgm:pt>
    <dgm:pt modelId="{2746E576-6D83-4DED-A358-3902A5AC5336}" type="pres">
      <dgm:prSet presAssocID="{7B72AA21-4492-40A2-BFF0-3DC229AB3165}" presName="sibTrans" presStyleCnt="0"/>
      <dgm:spPr/>
    </dgm:pt>
    <dgm:pt modelId="{6BB2B9D0-C5F8-4FFD-886B-41B72C0B748B}" type="pres">
      <dgm:prSet presAssocID="{5A39A387-2B0B-40E2-A21C-A6589DECF11A}" presName="compositeNode" presStyleCnt="0">
        <dgm:presLayoutVars>
          <dgm:bulletEnabled val="1"/>
        </dgm:presLayoutVars>
      </dgm:prSet>
      <dgm:spPr/>
    </dgm:pt>
    <dgm:pt modelId="{10F2AE9D-B3BD-4693-8C78-75D6F18F5106}" type="pres">
      <dgm:prSet presAssocID="{5A39A387-2B0B-40E2-A21C-A6589DECF11A}" presName="bgRect" presStyleLbl="bgAccFollowNode1" presStyleIdx="1" presStyleCnt="3"/>
      <dgm:spPr/>
    </dgm:pt>
    <dgm:pt modelId="{2B538C48-069F-4B3A-8366-DE7D6DEF5307}" type="pres">
      <dgm:prSet presAssocID="{E54392B8-8F89-462C-A782-77C9EF3A6D02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81B3CC4D-24D5-492F-BFAB-00AFACDE7021}" type="pres">
      <dgm:prSet presAssocID="{5A39A387-2B0B-40E2-A21C-A6589DECF11A}" presName="bottomLine" presStyleLbl="alignNode1" presStyleIdx="3" presStyleCnt="6">
        <dgm:presLayoutVars/>
      </dgm:prSet>
      <dgm:spPr/>
    </dgm:pt>
    <dgm:pt modelId="{9802517B-90A5-4FCA-833B-633DD2422A83}" type="pres">
      <dgm:prSet presAssocID="{5A39A387-2B0B-40E2-A21C-A6589DECF11A}" presName="nodeText" presStyleLbl="bgAccFollowNode1" presStyleIdx="1" presStyleCnt="3">
        <dgm:presLayoutVars>
          <dgm:bulletEnabled val="1"/>
        </dgm:presLayoutVars>
      </dgm:prSet>
      <dgm:spPr/>
    </dgm:pt>
    <dgm:pt modelId="{E5C5F62C-8690-4D3C-B6E6-81DB178B14AA}" type="pres">
      <dgm:prSet presAssocID="{E54392B8-8F89-462C-A782-77C9EF3A6D02}" presName="sibTrans" presStyleCnt="0"/>
      <dgm:spPr/>
    </dgm:pt>
    <dgm:pt modelId="{D9E0B532-85C7-4861-B248-C69CC2153400}" type="pres">
      <dgm:prSet presAssocID="{30D1F0AB-778D-404A-B2F3-8ADF070E763E}" presName="compositeNode" presStyleCnt="0">
        <dgm:presLayoutVars>
          <dgm:bulletEnabled val="1"/>
        </dgm:presLayoutVars>
      </dgm:prSet>
      <dgm:spPr/>
    </dgm:pt>
    <dgm:pt modelId="{5804259E-D8AB-4EFD-AC3E-F6E33DF0137F}" type="pres">
      <dgm:prSet presAssocID="{30D1F0AB-778D-404A-B2F3-8ADF070E763E}" presName="bgRect" presStyleLbl="bgAccFollowNode1" presStyleIdx="2" presStyleCnt="3"/>
      <dgm:spPr/>
    </dgm:pt>
    <dgm:pt modelId="{E3FA2C5B-0900-4F1A-86A4-9F2F971C02B4}" type="pres">
      <dgm:prSet presAssocID="{AFF8C1FC-E50F-4C3C-8C73-F033343D086E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47295301-361C-497B-9B96-338B455B2C78}" type="pres">
      <dgm:prSet presAssocID="{30D1F0AB-778D-404A-B2F3-8ADF070E763E}" presName="bottomLine" presStyleLbl="alignNode1" presStyleIdx="5" presStyleCnt="6">
        <dgm:presLayoutVars/>
      </dgm:prSet>
      <dgm:spPr/>
    </dgm:pt>
    <dgm:pt modelId="{93ADFF88-F70E-47A2-B95A-5954521D0D5F}" type="pres">
      <dgm:prSet presAssocID="{30D1F0AB-778D-404A-B2F3-8ADF070E763E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12D33503-CCBE-4CC1-AB66-B6D413043BB5}" type="presOf" srcId="{5A39A387-2B0B-40E2-A21C-A6589DECF11A}" destId="{9802517B-90A5-4FCA-833B-633DD2422A83}" srcOrd="1" destOrd="0" presId="urn:microsoft.com/office/officeart/2016/7/layout/BasicLinearProcessNumbered"/>
    <dgm:cxn modelId="{E1AA4044-5A51-4863-A139-611A5980BFC5}" type="presOf" srcId="{30D1F0AB-778D-404A-B2F3-8ADF070E763E}" destId="{93ADFF88-F70E-47A2-B95A-5954521D0D5F}" srcOrd="1" destOrd="0" presId="urn:microsoft.com/office/officeart/2016/7/layout/BasicLinearProcessNumbered"/>
    <dgm:cxn modelId="{8E96CC64-3BE2-4991-8504-03A8F0250668}" type="presOf" srcId="{6180F667-3281-40CC-9D6D-B8EA4185D945}" destId="{87F0225D-D4E8-4F59-9582-D1B427158838}" srcOrd="0" destOrd="0" presId="urn:microsoft.com/office/officeart/2016/7/layout/BasicLinearProcessNumbered"/>
    <dgm:cxn modelId="{F4226A70-DDBE-4866-81FC-1107CB9D0B8B}" type="presOf" srcId="{4CA0F7E0-4B3F-4622-8BEC-FE2A86D0395A}" destId="{C5C72BB0-DC84-4377-BFA8-0B1F35E1A76F}" srcOrd="0" destOrd="0" presId="urn:microsoft.com/office/officeart/2016/7/layout/BasicLinearProcessNumbered"/>
    <dgm:cxn modelId="{272D1A79-4C48-4EDC-B8F0-E2F33FD65720}" type="presOf" srcId="{E54392B8-8F89-462C-A782-77C9EF3A6D02}" destId="{2B538C48-069F-4B3A-8366-DE7D6DEF5307}" srcOrd="0" destOrd="0" presId="urn:microsoft.com/office/officeart/2016/7/layout/BasicLinearProcessNumbered"/>
    <dgm:cxn modelId="{9CC27A81-5F0C-487D-89F3-DF26E070435A}" type="presOf" srcId="{6180F667-3281-40CC-9D6D-B8EA4185D945}" destId="{C6DD6DC9-EF77-436F-8564-020E61162424}" srcOrd="1" destOrd="0" presId="urn:microsoft.com/office/officeart/2016/7/layout/BasicLinearProcessNumbered"/>
    <dgm:cxn modelId="{8F693583-4E6C-40F1-A2A4-5848D29BAC99}" type="presOf" srcId="{5A39A387-2B0B-40E2-A21C-A6589DECF11A}" destId="{10F2AE9D-B3BD-4693-8C78-75D6F18F5106}" srcOrd="0" destOrd="0" presId="urn:microsoft.com/office/officeart/2016/7/layout/BasicLinearProcessNumbered"/>
    <dgm:cxn modelId="{D6D1EF8E-D29A-4E76-8ACD-08F04D2C7BC8}" type="presOf" srcId="{7B72AA21-4492-40A2-BFF0-3DC229AB3165}" destId="{0F0C2557-EA57-426B-BCF1-780510D6B189}" srcOrd="0" destOrd="0" presId="urn:microsoft.com/office/officeart/2016/7/layout/BasicLinearProcessNumbered"/>
    <dgm:cxn modelId="{8E1B7293-A686-46D8-8B72-5DBC1073C8A5}" srcId="{4CA0F7E0-4B3F-4622-8BEC-FE2A86D0395A}" destId="{30D1F0AB-778D-404A-B2F3-8ADF070E763E}" srcOrd="2" destOrd="0" parTransId="{6F2427E4-9F3D-4F79-8B54-8A820920C17B}" sibTransId="{AFF8C1FC-E50F-4C3C-8C73-F033343D086E}"/>
    <dgm:cxn modelId="{701E779B-B962-46DD-A00A-33B1517F219E}" type="presOf" srcId="{30D1F0AB-778D-404A-B2F3-8ADF070E763E}" destId="{5804259E-D8AB-4EFD-AC3E-F6E33DF0137F}" srcOrd="0" destOrd="0" presId="urn:microsoft.com/office/officeart/2016/7/layout/BasicLinearProcessNumbered"/>
    <dgm:cxn modelId="{4EBEDBA5-A727-4C4E-A7A4-DF246B1D7E17}" type="presOf" srcId="{AFF8C1FC-E50F-4C3C-8C73-F033343D086E}" destId="{E3FA2C5B-0900-4F1A-86A4-9F2F971C02B4}" srcOrd="0" destOrd="0" presId="urn:microsoft.com/office/officeart/2016/7/layout/BasicLinearProcessNumbered"/>
    <dgm:cxn modelId="{752DFFAB-2E88-4945-902C-4D0FCA4B47D4}" srcId="{4CA0F7E0-4B3F-4622-8BEC-FE2A86D0395A}" destId="{5A39A387-2B0B-40E2-A21C-A6589DECF11A}" srcOrd="1" destOrd="0" parTransId="{CE1C63F8-8025-4DB6-AF4C-47147C8BB743}" sibTransId="{E54392B8-8F89-462C-A782-77C9EF3A6D02}"/>
    <dgm:cxn modelId="{457AD6B1-8491-4CA4-8703-E04D7DC322BF}" srcId="{4CA0F7E0-4B3F-4622-8BEC-FE2A86D0395A}" destId="{6180F667-3281-40CC-9D6D-B8EA4185D945}" srcOrd="0" destOrd="0" parTransId="{9131844B-4657-4C28-B599-26E3B12E1D37}" sibTransId="{7B72AA21-4492-40A2-BFF0-3DC229AB3165}"/>
    <dgm:cxn modelId="{3135CBDE-7D7A-4050-94F2-760A89628473}" type="presParOf" srcId="{C5C72BB0-DC84-4377-BFA8-0B1F35E1A76F}" destId="{5F6A73A1-2E31-4A8A-A70D-2B402A3A3B0A}" srcOrd="0" destOrd="0" presId="urn:microsoft.com/office/officeart/2016/7/layout/BasicLinearProcessNumbered"/>
    <dgm:cxn modelId="{0111B8E9-99BA-4C59-8C27-085D180561B1}" type="presParOf" srcId="{5F6A73A1-2E31-4A8A-A70D-2B402A3A3B0A}" destId="{87F0225D-D4E8-4F59-9582-D1B427158838}" srcOrd="0" destOrd="0" presId="urn:microsoft.com/office/officeart/2016/7/layout/BasicLinearProcessNumbered"/>
    <dgm:cxn modelId="{7DE1C118-C621-4E89-BA66-C8158B5E678D}" type="presParOf" srcId="{5F6A73A1-2E31-4A8A-A70D-2B402A3A3B0A}" destId="{0F0C2557-EA57-426B-BCF1-780510D6B189}" srcOrd="1" destOrd="0" presId="urn:microsoft.com/office/officeart/2016/7/layout/BasicLinearProcessNumbered"/>
    <dgm:cxn modelId="{CF719E3F-FDA5-4161-95B8-E07AE5ABE0D1}" type="presParOf" srcId="{5F6A73A1-2E31-4A8A-A70D-2B402A3A3B0A}" destId="{8F890453-458A-45BC-A466-00F6A29BDFE2}" srcOrd="2" destOrd="0" presId="urn:microsoft.com/office/officeart/2016/7/layout/BasicLinearProcessNumbered"/>
    <dgm:cxn modelId="{4FB94977-73F1-425E-8D60-7D71D562F454}" type="presParOf" srcId="{5F6A73A1-2E31-4A8A-A70D-2B402A3A3B0A}" destId="{C6DD6DC9-EF77-436F-8564-020E61162424}" srcOrd="3" destOrd="0" presId="urn:microsoft.com/office/officeart/2016/7/layout/BasicLinearProcessNumbered"/>
    <dgm:cxn modelId="{45E9F95F-7F1B-46CD-9A13-92A59F9BA393}" type="presParOf" srcId="{C5C72BB0-DC84-4377-BFA8-0B1F35E1A76F}" destId="{2746E576-6D83-4DED-A358-3902A5AC5336}" srcOrd="1" destOrd="0" presId="urn:microsoft.com/office/officeart/2016/7/layout/BasicLinearProcessNumbered"/>
    <dgm:cxn modelId="{026F95F9-0F9D-4C44-9B9D-928C122EE0E3}" type="presParOf" srcId="{C5C72BB0-DC84-4377-BFA8-0B1F35E1A76F}" destId="{6BB2B9D0-C5F8-4FFD-886B-41B72C0B748B}" srcOrd="2" destOrd="0" presId="urn:microsoft.com/office/officeart/2016/7/layout/BasicLinearProcessNumbered"/>
    <dgm:cxn modelId="{F0659B77-BCBF-4F1D-8E2D-28460C39EE73}" type="presParOf" srcId="{6BB2B9D0-C5F8-4FFD-886B-41B72C0B748B}" destId="{10F2AE9D-B3BD-4693-8C78-75D6F18F5106}" srcOrd="0" destOrd="0" presId="urn:microsoft.com/office/officeart/2016/7/layout/BasicLinearProcessNumbered"/>
    <dgm:cxn modelId="{7A3E54D5-9691-4990-91A7-BF441ABF1D67}" type="presParOf" srcId="{6BB2B9D0-C5F8-4FFD-886B-41B72C0B748B}" destId="{2B538C48-069F-4B3A-8366-DE7D6DEF5307}" srcOrd="1" destOrd="0" presId="urn:microsoft.com/office/officeart/2016/7/layout/BasicLinearProcessNumbered"/>
    <dgm:cxn modelId="{F91A27D9-EA65-48DF-86C9-58338E802C43}" type="presParOf" srcId="{6BB2B9D0-C5F8-4FFD-886B-41B72C0B748B}" destId="{81B3CC4D-24D5-492F-BFAB-00AFACDE7021}" srcOrd="2" destOrd="0" presId="urn:microsoft.com/office/officeart/2016/7/layout/BasicLinearProcessNumbered"/>
    <dgm:cxn modelId="{92849380-AE61-4F4A-9BBE-4A14A907AF30}" type="presParOf" srcId="{6BB2B9D0-C5F8-4FFD-886B-41B72C0B748B}" destId="{9802517B-90A5-4FCA-833B-633DD2422A83}" srcOrd="3" destOrd="0" presId="urn:microsoft.com/office/officeart/2016/7/layout/BasicLinearProcessNumbered"/>
    <dgm:cxn modelId="{4A743B06-6832-43FC-957E-842EB6CFFEAA}" type="presParOf" srcId="{C5C72BB0-DC84-4377-BFA8-0B1F35E1A76F}" destId="{E5C5F62C-8690-4D3C-B6E6-81DB178B14AA}" srcOrd="3" destOrd="0" presId="urn:microsoft.com/office/officeart/2016/7/layout/BasicLinearProcessNumbered"/>
    <dgm:cxn modelId="{8A015819-B732-4001-A015-51251BA9B804}" type="presParOf" srcId="{C5C72BB0-DC84-4377-BFA8-0B1F35E1A76F}" destId="{D9E0B532-85C7-4861-B248-C69CC2153400}" srcOrd="4" destOrd="0" presId="urn:microsoft.com/office/officeart/2016/7/layout/BasicLinearProcessNumbered"/>
    <dgm:cxn modelId="{DFF70E30-194F-48D6-9F40-5EE080894388}" type="presParOf" srcId="{D9E0B532-85C7-4861-B248-C69CC2153400}" destId="{5804259E-D8AB-4EFD-AC3E-F6E33DF0137F}" srcOrd="0" destOrd="0" presId="urn:microsoft.com/office/officeart/2016/7/layout/BasicLinearProcessNumbered"/>
    <dgm:cxn modelId="{1CF80774-367B-44A0-B3E8-82C72DE3299E}" type="presParOf" srcId="{D9E0B532-85C7-4861-B248-C69CC2153400}" destId="{E3FA2C5B-0900-4F1A-86A4-9F2F971C02B4}" srcOrd="1" destOrd="0" presId="urn:microsoft.com/office/officeart/2016/7/layout/BasicLinearProcessNumbered"/>
    <dgm:cxn modelId="{E0E17EAF-34CD-4314-A054-69ABBC09A67F}" type="presParOf" srcId="{D9E0B532-85C7-4861-B248-C69CC2153400}" destId="{47295301-361C-497B-9B96-338B455B2C78}" srcOrd="2" destOrd="0" presId="urn:microsoft.com/office/officeart/2016/7/layout/BasicLinearProcessNumbered"/>
    <dgm:cxn modelId="{F870941F-DB71-4AED-842F-009547E74FA9}" type="presParOf" srcId="{D9E0B532-85C7-4861-B248-C69CC2153400}" destId="{93ADFF88-F70E-47A2-B95A-5954521D0D5F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9D04BD-107B-4B4D-B649-39D384F007F3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75CC8F9-8735-4C78-BF2B-85525F7B5C78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/>
            <a:t>Past</a:t>
          </a:r>
        </a:p>
      </dgm:t>
    </dgm:pt>
    <dgm:pt modelId="{877A9E8B-360D-439B-9E62-9E6EE74FFFB0}" type="parTrans" cxnId="{55FD6A70-EFFE-4FB8-BD16-B45FEA903DFB}">
      <dgm:prSet/>
      <dgm:spPr/>
      <dgm:t>
        <a:bodyPr/>
        <a:lstStyle/>
        <a:p>
          <a:pPr>
            <a:lnSpc>
              <a:spcPct val="150000"/>
            </a:lnSpc>
          </a:pPr>
          <a:endParaRPr lang="en-US" sz="1800"/>
        </a:p>
      </dgm:t>
    </dgm:pt>
    <dgm:pt modelId="{F09FC585-3985-46D0-8DCE-FC78D9D7A60F}" type="sibTrans" cxnId="{55FD6A70-EFFE-4FB8-BD16-B45FEA903DFB}">
      <dgm:prSet/>
      <dgm:spPr/>
      <dgm:t>
        <a:bodyPr/>
        <a:lstStyle/>
        <a:p>
          <a:pPr>
            <a:lnSpc>
              <a:spcPct val="150000"/>
            </a:lnSpc>
          </a:pPr>
          <a:endParaRPr lang="en-US" sz="1800"/>
        </a:p>
      </dgm:t>
    </dgm:pt>
    <dgm:pt modelId="{BC414B46-4613-43B5-A2C6-06C275D87B76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 dirty="0"/>
            <a:t>Audio Transcription </a:t>
          </a:r>
          <a:br>
            <a:rPr lang="en-US" sz="1800" dirty="0"/>
          </a:br>
          <a:r>
            <a:rPr lang="en-US" sz="1800" dirty="0"/>
            <a:t>(Otter.ai, </a:t>
          </a:r>
          <a:r>
            <a:rPr lang="en-US" sz="1800" dirty="0" err="1"/>
            <a:t>Descript</a:t>
          </a:r>
          <a:r>
            <a:rPr lang="en-US" sz="1800" dirty="0"/>
            <a:t>)</a:t>
          </a:r>
        </a:p>
      </dgm:t>
    </dgm:pt>
    <dgm:pt modelId="{A09AE330-BAC2-4B50-8452-25820A6C391D}" type="parTrans" cxnId="{024E3028-33AA-48F8-B881-0233D0221B5C}">
      <dgm:prSet/>
      <dgm:spPr/>
      <dgm:t>
        <a:bodyPr/>
        <a:lstStyle/>
        <a:p>
          <a:pPr>
            <a:lnSpc>
              <a:spcPct val="150000"/>
            </a:lnSpc>
          </a:pPr>
          <a:endParaRPr lang="en-US" sz="1800"/>
        </a:p>
      </dgm:t>
    </dgm:pt>
    <dgm:pt modelId="{8EF3CDF8-CAB9-4FA4-BE29-A73F9825273D}" type="sibTrans" cxnId="{024E3028-33AA-48F8-B881-0233D0221B5C}">
      <dgm:prSet/>
      <dgm:spPr/>
      <dgm:t>
        <a:bodyPr/>
        <a:lstStyle/>
        <a:p>
          <a:pPr>
            <a:lnSpc>
              <a:spcPct val="150000"/>
            </a:lnSpc>
          </a:pPr>
          <a:endParaRPr lang="en-US" sz="1800"/>
        </a:p>
      </dgm:t>
    </dgm:pt>
    <dgm:pt modelId="{8203B0E5-1C8E-48F4-A2BF-3B3DDC648058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 dirty="0"/>
            <a:t>2018-2022</a:t>
          </a:r>
        </a:p>
      </dgm:t>
    </dgm:pt>
    <dgm:pt modelId="{53A3D8A9-A0DA-4DCC-839B-3987F8D0B997}" type="parTrans" cxnId="{9EA68FBA-CF9D-485E-9649-0624EE29C294}">
      <dgm:prSet/>
      <dgm:spPr/>
      <dgm:t>
        <a:bodyPr/>
        <a:lstStyle/>
        <a:p>
          <a:pPr>
            <a:lnSpc>
              <a:spcPct val="150000"/>
            </a:lnSpc>
          </a:pPr>
          <a:endParaRPr lang="en-US" sz="1800"/>
        </a:p>
      </dgm:t>
    </dgm:pt>
    <dgm:pt modelId="{276B879E-18FD-424F-AEA0-088806C3A13B}" type="sibTrans" cxnId="{9EA68FBA-CF9D-485E-9649-0624EE29C294}">
      <dgm:prSet/>
      <dgm:spPr/>
      <dgm:t>
        <a:bodyPr/>
        <a:lstStyle/>
        <a:p>
          <a:pPr>
            <a:lnSpc>
              <a:spcPct val="150000"/>
            </a:lnSpc>
          </a:pPr>
          <a:endParaRPr lang="en-US" sz="1800"/>
        </a:p>
      </dgm:t>
    </dgm:pt>
    <dgm:pt modelId="{97D4B0DB-A69E-4178-B49F-0101A46E4152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 dirty="0"/>
            <a:t>ChatGPT2</a:t>
          </a:r>
        </a:p>
      </dgm:t>
    </dgm:pt>
    <dgm:pt modelId="{CF7DAAA1-DF30-4FF3-AD71-4EC32C77BE06}" type="parTrans" cxnId="{414CE6A2-2010-4DC4-8A02-0BEB8D6E41EE}">
      <dgm:prSet/>
      <dgm:spPr/>
      <dgm:t>
        <a:bodyPr/>
        <a:lstStyle/>
        <a:p>
          <a:pPr>
            <a:lnSpc>
              <a:spcPct val="150000"/>
            </a:lnSpc>
          </a:pPr>
          <a:endParaRPr lang="en-US" sz="1800"/>
        </a:p>
      </dgm:t>
    </dgm:pt>
    <dgm:pt modelId="{F9EFA25C-FD1A-4B91-882F-F2273E7BCBDE}" type="sibTrans" cxnId="{414CE6A2-2010-4DC4-8A02-0BEB8D6E41EE}">
      <dgm:prSet/>
      <dgm:spPr/>
      <dgm:t>
        <a:bodyPr/>
        <a:lstStyle/>
        <a:p>
          <a:pPr>
            <a:lnSpc>
              <a:spcPct val="150000"/>
            </a:lnSpc>
          </a:pPr>
          <a:endParaRPr lang="en-US" sz="1800"/>
        </a:p>
      </dgm:t>
    </dgm:pt>
    <dgm:pt modelId="{A32F2B48-CEE0-4705-B787-3B721B920B30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/>
            <a:t>2023-2024</a:t>
          </a:r>
        </a:p>
      </dgm:t>
    </dgm:pt>
    <dgm:pt modelId="{119E3E1D-B87E-47F6-9F0C-A38A7B58C426}" type="parTrans" cxnId="{06FFF130-B6C6-4E90-AC4E-B58E2A764851}">
      <dgm:prSet/>
      <dgm:spPr/>
      <dgm:t>
        <a:bodyPr/>
        <a:lstStyle/>
        <a:p>
          <a:pPr>
            <a:lnSpc>
              <a:spcPct val="150000"/>
            </a:lnSpc>
          </a:pPr>
          <a:endParaRPr lang="en-US" sz="1800"/>
        </a:p>
      </dgm:t>
    </dgm:pt>
    <dgm:pt modelId="{934369C4-FD0F-48FE-8F75-5A82D984515F}" type="sibTrans" cxnId="{06FFF130-B6C6-4E90-AC4E-B58E2A764851}">
      <dgm:prSet/>
      <dgm:spPr/>
      <dgm:t>
        <a:bodyPr/>
        <a:lstStyle/>
        <a:p>
          <a:pPr>
            <a:lnSpc>
              <a:spcPct val="150000"/>
            </a:lnSpc>
          </a:pPr>
          <a:endParaRPr lang="en-US" sz="1800"/>
        </a:p>
      </dgm:t>
    </dgm:pt>
    <dgm:pt modelId="{9A836579-E0CD-4E17-939C-85EBA3DB52F5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 dirty="0"/>
            <a:t>Claude</a:t>
          </a:r>
        </a:p>
      </dgm:t>
    </dgm:pt>
    <dgm:pt modelId="{48E4EA7A-5D09-41CF-B326-BB5FADE60BDD}" type="parTrans" cxnId="{F7EC308F-A0B1-4887-A3E1-BCCFC2C6E5A9}">
      <dgm:prSet/>
      <dgm:spPr/>
      <dgm:t>
        <a:bodyPr/>
        <a:lstStyle/>
        <a:p>
          <a:pPr>
            <a:lnSpc>
              <a:spcPct val="150000"/>
            </a:lnSpc>
          </a:pPr>
          <a:endParaRPr lang="en-US" sz="1800"/>
        </a:p>
      </dgm:t>
    </dgm:pt>
    <dgm:pt modelId="{967F61BB-F2CC-4A28-9908-A4DE1FE1A7DD}" type="sibTrans" cxnId="{F7EC308F-A0B1-4887-A3E1-BCCFC2C6E5A9}">
      <dgm:prSet/>
      <dgm:spPr/>
      <dgm:t>
        <a:bodyPr/>
        <a:lstStyle/>
        <a:p>
          <a:pPr>
            <a:lnSpc>
              <a:spcPct val="150000"/>
            </a:lnSpc>
          </a:pPr>
          <a:endParaRPr lang="en-US" sz="1800"/>
        </a:p>
      </dgm:t>
    </dgm:pt>
    <dgm:pt modelId="{A44014D4-9FD5-4326-A220-6B648AD48C73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/>
            <a:t>2025</a:t>
          </a:r>
        </a:p>
      </dgm:t>
    </dgm:pt>
    <dgm:pt modelId="{4E61F144-F4AD-403B-93A4-029CCF1449C7}" type="parTrans" cxnId="{DC9D9017-097F-4AED-9D47-AB84001115F6}">
      <dgm:prSet/>
      <dgm:spPr/>
      <dgm:t>
        <a:bodyPr/>
        <a:lstStyle/>
        <a:p>
          <a:pPr>
            <a:lnSpc>
              <a:spcPct val="150000"/>
            </a:lnSpc>
          </a:pPr>
          <a:endParaRPr lang="en-US" sz="1800"/>
        </a:p>
      </dgm:t>
    </dgm:pt>
    <dgm:pt modelId="{DAB97A76-2665-463C-8BC3-F68CC7E1E26B}" type="sibTrans" cxnId="{DC9D9017-097F-4AED-9D47-AB84001115F6}">
      <dgm:prSet/>
      <dgm:spPr/>
      <dgm:t>
        <a:bodyPr/>
        <a:lstStyle/>
        <a:p>
          <a:pPr>
            <a:lnSpc>
              <a:spcPct val="150000"/>
            </a:lnSpc>
          </a:pPr>
          <a:endParaRPr lang="en-US" sz="1800"/>
        </a:p>
      </dgm:t>
    </dgm:pt>
    <dgm:pt modelId="{59F5BB21-6515-4C36-A23C-A60630E4F6D9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/>
            <a:t>N8N automation</a:t>
          </a:r>
        </a:p>
      </dgm:t>
    </dgm:pt>
    <dgm:pt modelId="{3C4D79F5-3A03-4773-B143-B04677EB8E50}" type="parTrans" cxnId="{2E430992-CA69-460D-9482-C1269FCF6860}">
      <dgm:prSet/>
      <dgm:spPr/>
      <dgm:t>
        <a:bodyPr/>
        <a:lstStyle/>
        <a:p>
          <a:pPr>
            <a:lnSpc>
              <a:spcPct val="150000"/>
            </a:lnSpc>
          </a:pPr>
          <a:endParaRPr lang="en-US" sz="1800"/>
        </a:p>
      </dgm:t>
    </dgm:pt>
    <dgm:pt modelId="{2B426D6C-8332-4E42-A434-4D271DA1ABA0}" type="sibTrans" cxnId="{2E430992-CA69-460D-9482-C1269FCF6860}">
      <dgm:prSet/>
      <dgm:spPr/>
      <dgm:t>
        <a:bodyPr/>
        <a:lstStyle/>
        <a:p>
          <a:pPr>
            <a:lnSpc>
              <a:spcPct val="150000"/>
            </a:lnSpc>
          </a:pPr>
          <a:endParaRPr lang="en-US" sz="1800"/>
        </a:p>
      </dgm:t>
    </dgm:pt>
    <dgm:pt modelId="{D21C9A2C-4A1B-4671-A19C-969D1489D411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 dirty="0"/>
            <a:t>Gemini</a:t>
          </a:r>
        </a:p>
      </dgm:t>
    </dgm:pt>
    <dgm:pt modelId="{EC6F3867-319F-4A7F-80AA-147539F1FD2B}" type="parTrans" cxnId="{CF3E4207-7AB9-4B07-8212-05D8A8E4A42D}">
      <dgm:prSet/>
      <dgm:spPr/>
      <dgm:t>
        <a:bodyPr/>
        <a:lstStyle/>
        <a:p>
          <a:pPr>
            <a:lnSpc>
              <a:spcPct val="150000"/>
            </a:lnSpc>
          </a:pPr>
          <a:endParaRPr lang="en-US" sz="1800"/>
        </a:p>
      </dgm:t>
    </dgm:pt>
    <dgm:pt modelId="{80C853C9-ECAF-4B5E-BEEF-E1F17141866D}" type="sibTrans" cxnId="{CF3E4207-7AB9-4B07-8212-05D8A8E4A42D}">
      <dgm:prSet/>
      <dgm:spPr/>
      <dgm:t>
        <a:bodyPr/>
        <a:lstStyle/>
        <a:p>
          <a:pPr>
            <a:lnSpc>
              <a:spcPct val="150000"/>
            </a:lnSpc>
          </a:pPr>
          <a:endParaRPr lang="en-US" sz="1800"/>
        </a:p>
      </dgm:t>
    </dgm:pt>
    <dgm:pt modelId="{A9D1EEC2-A417-40EA-810E-1F9B9E337B8F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 dirty="0"/>
            <a:t>Perplexity</a:t>
          </a:r>
        </a:p>
      </dgm:t>
    </dgm:pt>
    <dgm:pt modelId="{9EE470BA-EC40-4CF1-81C3-E212945EECD0}" type="parTrans" cxnId="{05245BF8-3C65-45F1-BB52-B1F8F3AE6C06}">
      <dgm:prSet/>
      <dgm:spPr/>
      <dgm:t>
        <a:bodyPr/>
        <a:lstStyle/>
        <a:p>
          <a:pPr>
            <a:lnSpc>
              <a:spcPct val="150000"/>
            </a:lnSpc>
          </a:pPr>
          <a:endParaRPr lang="en-US" sz="1800"/>
        </a:p>
      </dgm:t>
    </dgm:pt>
    <dgm:pt modelId="{E8C1968C-B66A-4971-AD59-D03DE9EF6AD0}" type="sibTrans" cxnId="{05245BF8-3C65-45F1-BB52-B1F8F3AE6C06}">
      <dgm:prSet/>
      <dgm:spPr/>
      <dgm:t>
        <a:bodyPr/>
        <a:lstStyle/>
        <a:p>
          <a:pPr>
            <a:lnSpc>
              <a:spcPct val="150000"/>
            </a:lnSpc>
          </a:pPr>
          <a:endParaRPr lang="en-US" sz="1800"/>
        </a:p>
      </dgm:t>
    </dgm:pt>
    <dgm:pt modelId="{03CED5F3-106D-4A45-8F3A-457BAB58C6B9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 dirty="0"/>
            <a:t>Cursor</a:t>
          </a:r>
        </a:p>
      </dgm:t>
    </dgm:pt>
    <dgm:pt modelId="{5BD4AF55-1FBA-4D65-BD01-E2022DFF8BB6}" type="parTrans" cxnId="{76D6091F-A5FD-4093-85F5-224EFAAE3946}">
      <dgm:prSet/>
      <dgm:spPr/>
      <dgm:t>
        <a:bodyPr/>
        <a:lstStyle/>
        <a:p>
          <a:pPr>
            <a:lnSpc>
              <a:spcPct val="150000"/>
            </a:lnSpc>
          </a:pPr>
          <a:endParaRPr lang="en-US" sz="1800"/>
        </a:p>
      </dgm:t>
    </dgm:pt>
    <dgm:pt modelId="{4ABAFBE3-79AD-454A-BB9D-569A697BA0B8}" type="sibTrans" cxnId="{76D6091F-A5FD-4093-85F5-224EFAAE3946}">
      <dgm:prSet/>
      <dgm:spPr/>
      <dgm:t>
        <a:bodyPr/>
        <a:lstStyle/>
        <a:p>
          <a:pPr>
            <a:lnSpc>
              <a:spcPct val="150000"/>
            </a:lnSpc>
          </a:pPr>
          <a:endParaRPr lang="en-US" sz="1800"/>
        </a:p>
      </dgm:t>
    </dgm:pt>
    <dgm:pt modelId="{5FFEAB9C-26EB-44B3-86E6-65B795895DDA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 dirty="0"/>
            <a:t>Copilot</a:t>
          </a:r>
        </a:p>
      </dgm:t>
    </dgm:pt>
    <dgm:pt modelId="{FB0A0A35-FB93-45D9-92F6-7192AEB5A835}" type="parTrans" cxnId="{BFAFBA15-E90A-4258-9FBA-2B610C78B892}">
      <dgm:prSet/>
      <dgm:spPr/>
      <dgm:t>
        <a:bodyPr/>
        <a:lstStyle/>
        <a:p>
          <a:pPr>
            <a:lnSpc>
              <a:spcPct val="150000"/>
            </a:lnSpc>
          </a:pPr>
          <a:endParaRPr lang="en-US" sz="1800"/>
        </a:p>
      </dgm:t>
    </dgm:pt>
    <dgm:pt modelId="{9764817F-9F96-4840-87D7-531797D27F41}" type="sibTrans" cxnId="{BFAFBA15-E90A-4258-9FBA-2B610C78B892}">
      <dgm:prSet/>
      <dgm:spPr/>
      <dgm:t>
        <a:bodyPr/>
        <a:lstStyle/>
        <a:p>
          <a:pPr>
            <a:lnSpc>
              <a:spcPct val="150000"/>
            </a:lnSpc>
          </a:pPr>
          <a:endParaRPr lang="en-US" sz="1800"/>
        </a:p>
      </dgm:t>
    </dgm:pt>
    <dgm:pt modelId="{00856A87-9CEA-45F8-9021-584018634BCF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/>
            <a:t>“Vibe coding”</a:t>
          </a:r>
        </a:p>
      </dgm:t>
    </dgm:pt>
    <dgm:pt modelId="{626DBA38-3B41-4A17-AE5D-21A2DD7A0A3F}" type="parTrans" cxnId="{658CE447-01D9-49DA-944F-C91A4118C6A1}">
      <dgm:prSet/>
      <dgm:spPr/>
      <dgm:t>
        <a:bodyPr/>
        <a:lstStyle/>
        <a:p>
          <a:pPr>
            <a:lnSpc>
              <a:spcPct val="150000"/>
            </a:lnSpc>
          </a:pPr>
          <a:endParaRPr lang="en-US" sz="1800"/>
        </a:p>
      </dgm:t>
    </dgm:pt>
    <dgm:pt modelId="{CDBB41F6-1F56-4FE3-B0B6-FFD261FDC02D}" type="sibTrans" cxnId="{658CE447-01D9-49DA-944F-C91A4118C6A1}">
      <dgm:prSet/>
      <dgm:spPr/>
      <dgm:t>
        <a:bodyPr/>
        <a:lstStyle/>
        <a:p>
          <a:pPr>
            <a:lnSpc>
              <a:spcPct val="150000"/>
            </a:lnSpc>
          </a:pPr>
          <a:endParaRPr lang="en-US" sz="1800"/>
        </a:p>
      </dgm:t>
    </dgm:pt>
    <dgm:pt modelId="{1C5D86B2-6DEB-4D1A-9571-57B5E8C6D929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/>
            <a:t>Claude Code</a:t>
          </a:r>
        </a:p>
      </dgm:t>
    </dgm:pt>
    <dgm:pt modelId="{64D471FE-4050-4C34-AE8B-4A030BF7E916}" type="parTrans" cxnId="{5241471E-59DD-44C4-9C58-5E2BA309C2C1}">
      <dgm:prSet/>
      <dgm:spPr/>
      <dgm:t>
        <a:bodyPr/>
        <a:lstStyle/>
        <a:p>
          <a:pPr>
            <a:lnSpc>
              <a:spcPct val="150000"/>
            </a:lnSpc>
          </a:pPr>
          <a:endParaRPr lang="en-US" sz="1800"/>
        </a:p>
      </dgm:t>
    </dgm:pt>
    <dgm:pt modelId="{AA84B04F-D4CB-4C2D-82FE-BF6C21837755}" type="sibTrans" cxnId="{5241471E-59DD-44C4-9C58-5E2BA309C2C1}">
      <dgm:prSet/>
      <dgm:spPr/>
      <dgm:t>
        <a:bodyPr/>
        <a:lstStyle/>
        <a:p>
          <a:pPr>
            <a:lnSpc>
              <a:spcPct val="150000"/>
            </a:lnSpc>
          </a:pPr>
          <a:endParaRPr lang="en-US" sz="1800"/>
        </a:p>
      </dgm:t>
    </dgm:pt>
    <dgm:pt modelId="{9DF6267A-AE1A-47E5-B474-1059FDFFFC63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 dirty="0"/>
            <a:t>SeeDance</a:t>
          </a:r>
        </a:p>
      </dgm:t>
    </dgm:pt>
    <dgm:pt modelId="{B219B1A3-9B3A-4339-B09C-ECFC7E58BEB0}" type="parTrans" cxnId="{39C59D48-4365-44F3-B16B-DE2CE0BCA617}">
      <dgm:prSet/>
      <dgm:spPr/>
      <dgm:t>
        <a:bodyPr/>
        <a:lstStyle/>
        <a:p>
          <a:pPr>
            <a:lnSpc>
              <a:spcPct val="150000"/>
            </a:lnSpc>
          </a:pPr>
          <a:endParaRPr lang="en-US" sz="1800"/>
        </a:p>
      </dgm:t>
    </dgm:pt>
    <dgm:pt modelId="{3CF4A58F-6D74-4A65-ACAD-CCB831D4CD64}" type="sibTrans" cxnId="{39C59D48-4365-44F3-B16B-DE2CE0BCA617}">
      <dgm:prSet/>
      <dgm:spPr/>
      <dgm:t>
        <a:bodyPr/>
        <a:lstStyle/>
        <a:p>
          <a:pPr>
            <a:lnSpc>
              <a:spcPct val="150000"/>
            </a:lnSpc>
          </a:pPr>
          <a:endParaRPr lang="en-US" sz="1800"/>
        </a:p>
      </dgm:t>
    </dgm:pt>
    <dgm:pt modelId="{C7FFDAB8-DB37-470E-AD59-709BFB3DEE4F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 dirty="0" err="1"/>
            <a:t>Veo</a:t>
          </a:r>
          <a:endParaRPr lang="en-US" sz="1800" dirty="0"/>
        </a:p>
      </dgm:t>
    </dgm:pt>
    <dgm:pt modelId="{44089BA9-8414-4B76-BC47-DFFC73D85721}" type="parTrans" cxnId="{7CE80239-CE61-4534-868C-CDFBAE6BF26B}">
      <dgm:prSet/>
      <dgm:spPr/>
      <dgm:t>
        <a:bodyPr/>
        <a:lstStyle/>
        <a:p>
          <a:endParaRPr lang="en-US"/>
        </a:p>
      </dgm:t>
    </dgm:pt>
    <dgm:pt modelId="{5961C314-B854-4AA7-AEAE-CEC9AEE35AED}" type="sibTrans" cxnId="{7CE80239-CE61-4534-868C-CDFBAE6BF26B}">
      <dgm:prSet/>
      <dgm:spPr/>
      <dgm:t>
        <a:bodyPr/>
        <a:lstStyle/>
        <a:p>
          <a:endParaRPr lang="en-US"/>
        </a:p>
      </dgm:t>
    </dgm:pt>
    <dgm:pt modelId="{60A27EB1-78EC-4B45-AFE1-11A1B4C26B03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 dirty="0"/>
            <a:t>Sumo &amp; </a:t>
          </a:r>
          <a:r>
            <a:rPr lang="en-US" sz="1800" dirty="0" err="1"/>
            <a:t>Udio</a:t>
          </a:r>
          <a:endParaRPr lang="en-US" sz="1800" dirty="0"/>
        </a:p>
      </dgm:t>
    </dgm:pt>
    <dgm:pt modelId="{1392C6FF-2DAD-B24C-B7C1-3C3898EBD363}" type="parTrans" cxnId="{3BC319EA-6A5A-C54D-B130-56A9D54BA480}">
      <dgm:prSet/>
      <dgm:spPr/>
      <dgm:t>
        <a:bodyPr/>
        <a:lstStyle/>
        <a:p>
          <a:endParaRPr lang="en-US"/>
        </a:p>
      </dgm:t>
    </dgm:pt>
    <dgm:pt modelId="{2C2254E0-3A43-5042-AA6F-AB26AB0AB647}" type="sibTrans" cxnId="{3BC319EA-6A5A-C54D-B130-56A9D54BA480}">
      <dgm:prSet/>
      <dgm:spPr/>
      <dgm:t>
        <a:bodyPr/>
        <a:lstStyle/>
        <a:p>
          <a:endParaRPr lang="en-US"/>
        </a:p>
      </dgm:t>
    </dgm:pt>
    <dgm:pt modelId="{8C84FFF1-0639-4F4A-B1E1-3F8A1DF4E920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 dirty="0"/>
            <a:t>NotebookLM</a:t>
          </a:r>
        </a:p>
      </dgm:t>
    </dgm:pt>
    <dgm:pt modelId="{CC1CC921-D9F5-FF47-AC12-4462528E0B96}" type="parTrans" cxnId="{7E6D092B-3312-5A4B-AE08-94DA6662E606}">
      <dgm:prSet/>
      <dgm:spPr/>
      <dgm:t>
        <a:bodyPr/>
        <a:lstStyle/>
        <a:p>
          <a:endParaRPr lang="en-US"/>
        </a:p>
      </dgm:t>
    </dgm:pt>
    <dgm:pt modelId="{0B492FF3-E5A6-374C-81E9-6809502532E0}" type="sibTrans" cxnId="{7E6D092B-3312-5A4B-AE08-94DA6662E606}">
      <dgm:prSet/>
      <dgm:spPr/>
      <dgm:t>
        <a:bodyPr/>
        <a:lstStyle/>
        <a:p>
          <a:endParaRPr lang="en-US"/>
        </a:p>
      </dgm:t>
    </dgm:pt>
    <dgm:pt modelId="{125CD0CA-01C0-BF42-AA23-8844E2273FAE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/>
            <a:t>MCP (Anthropic)</a:t>
          </a:r>
          <a:endParaRPr lang="en-US" sz="1800" dirty="0"/>
        </a:p>
      </dgm:t>
    </dgm:pt>
    <dgm:pt modelId="{E55CE367-6200-3E4C-B3E6-CBF8FDDF7707}" type="parTrans" cxnId="{F9FE1747-EEB0-D144-95C8-0CE3C7B0ECBE}">
      <dgm:prSet/>
      <dgm:spPr/>
      <dgm:t>
        <a:bodyPr/>
        <a:lstStyle/>
        <a:p>
          <a:endParaRPr lang="en-US"/>
        </a:p>
      </dgm:t>
    </dgm:pt>
    <dgm:pt modelId="{B5C2D82D-5F91-D941-8F45-FF70A88DD994}" type="sibTrans" cxnId="{F9FE1747-EEB0-D144-95C8-0CE3C7B0ECBE}">
      <dgm:prSet/>
      <dgm:spPr/>
      <dgm:t>
        <a:bodyPr/>
        <a:lstStyle/>
        <a:p>
          <a:endParaRPr lang="en-US"/>
        </a:p>
      </dgm:t>
    </dgm:pt>
    <dgm:pt modelId="{10AD4B70-CD50-CD49-98A4-1F5BDFAF246E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 dirty="0"/>
            <a:t>OpenAI </a:t>
          </a:r>
          <a:r>
            <a:rPr lang="en-US" sz="1800" dirty="0" err="1"/>
            <a:t>Musenet</a:t>
          </a:r>
          <a:endParaRPr lang="en-US" sz="1800" dirty="0"/>
        </a:p>
      </dgm:t>
    </dgm:pt>
    <dgm:pt modelId="{35D5837A-090B-F44D-ADD9-C19F8D2C0628}" type="parTrans" cxnId="{47138F4B-D356-F148-9530-B5D244B49C84}">
      <dgm:prSet/>
      <dgm:spPr/>
      <dgm:t>
        <a:bodyPr/>
        <a:lstStyle/>
        <a:p>
          <a:endParaRPr lang="en-US"/>
        </a:p>
      </dgm:t>
    </dgm:pt>
    <dgm:pt modelId="{A22649E2-BFAC-2E48-8A13-3A84FB9FA867}" type="sibTrans" cxnId="{47138F4B-D356-F148-9530-B5D244B49C84}">
      <dgm:prSet/>
      <dgm:spPr/>
      <dgm:t>
        <a:bodyPr/>
        <a:lstStyle/>
        <a:p>
          <a:endParaRPr lang="en-US"/>
        </a:p>
      </dgm:t>
    </dgm:pt>
    <dgm:pt modelId="{3666C27B-1C21-BF4F-8576-9A78E0BA99EA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/>
            <a:t>ElevenLabs </a:t>
          </a:r>
          <a:endParaRPr lang="en-US" sz="1800" dirty="0"/>
        </a:p>
      </dgm:t>
    </dgm:pt>
    <dgm:pt modelId="{54AD97FC-5DD6-E947-AEB5-5EC7623BCCDD}" type="parTrans" cxnId="{5B6AA0CB-D41B-7544-8FFF-B4680FAD9EA2}">
      <dgm:prSet/>
      <dgm:spPr/>
      <dgm:t>
        <a:bodyPr/>
        <a:lstStyle/>
        <a:p>
          <a:endParaRPr lang="en-US"/>
        </a:p>
      </dgm:t>
    </dgm:pt>
    <dgm:pt modelId="{F3461F67-DCD5-F844-BBD8-F6429E878D5F}" type="sibTrans" cxnId="{5B6AA0CB-D41B-7544-8FFF-B4680FAD9EA2}">
      <dgm:prSet/>
      <dgm:spPr/>
      <dgm:t>
        <a:bodyPr/>
        <a:lstStyle/>
        <a:p>
          <a:endParaRPr lang="en-US"/>
        </a:p>
      </dgm:t>
    </dgm:pt>
    <dgm:pt modelId="{D0BBFDE4-117B-2748-9D29-0E0BB5B00FAA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/>
            <a:t>Google Magenta</a:t>
          </a:r>
          <a:endParaRPr lang="en-US" sz="1800" dirty="0"/>
        </a:p>
      </dgm:t>
    </dgm:pt>
    <dgm:pt modelId="{277FC3CD-EB64-024D-BFCD-FD44C59EA481}" type="parTrans" cxnId="{6F9FC735-06A7-CF47-835C-1B8BB9709DDC}">
      <dgm:prSet/>
      <dgm:spPr/>
      <dgm:t>
        <a:bodyPr/>
        <a:lstStyle/>
        <a:p>
          <a:endParaRPr lang="en-US"/>
        </a:p>
      </dgm:t>
    </dgm:pt>
    <dgm:pt modelId="{4DAE9EA5-D9EC-1245-999A-E6F27DBCD876}" type="sibTrans" cxnId="{6F9FC735-06A7-CF47-835C-1B8BB9709DDC}">
      <dgm:prSet/>
      <dgm:spPr/>
      <dgm:t>
        <a:bodyPr/>
        <a:lstStyle/>
        <a:p>
          <a:endParaRPr lang="en-US"/>
        </a:p>
      </dgm:t>
    </dgm:pt>
    <dgm:pt modelId="{72B74E05-D77C-3047-9806-A0555C411D7A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 dirty="0"/>
            <a:t>Manus</a:t>
          </a:r>
        </a:p>
      </dgm:t>
    </dgm:pt>
    <dgm:pt modelId="{87943C73-B1BC-E641-B13B-2D7B41228397}" type="parTrans" cxnId="{EF53900A-A1C6-A745-A760-190C41C36EDA}">
      <dgm:prSet/>
      <dgm:spPr/>
      <dgm:t>
        <a:bodyPr/>
        <a:lstStyle/>
        <a:p>
          <a:endParaRPr lang="en-US"/>
        </a:p>
      </dgm:t>
    </dgm:pt>
    <dgm:pt modelId="{4F7A95BE-0BE3-5548-80E3-53EFFFC7A083}" type="sibTrans" cxnId="{EF53900A-A1C6-A745-A760-190C41C36EDA}">
      <dgm:prSet/>
      <dgm:spPr/>
      <dgm:t>
        <a:bodyPr/>
        <a:lstStyle/>
        <a:p>
          <a:endParaRPr lang="en-US"/>
        </a:p>
      </dgm:t>
    </dgm:pt>
    <dgm:pt modelId="{D434234C-E4A6-1948-88BC-939079FF3488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 dirty="0"/>
            <a:t>Nano Banana</a:t>
          </a:r>
        </a:p>
      </dgm:t>
    </dgm:pt>
    <dgm:pt modelId="{8985E81F-12EA-B44E-94EC-F4562EB3222D}" type="parTrans" cxnId="{9F8780AD-D86F-6242-AE4F-BDE3A14A49AC}">
      <dgm:prSet/>
      <dgm:spPr/>
      <dgm:t>
        <a:bodyPr/>
        <a:lstStyle/>
        <a:p>
          <a:endParaRPr lang="en-US"/>
        </a:p>
      </dgm:t>
    </dgm:pt>
    <dgm:pt modelId="{0B6EF231-3B2A-254A-82EE-BDE51E0C2142}" type="sibTrans" cxnId="{9F8780AD-D86F-6242-AE4F-BDE3A14A49AC}">
      <dgm:prSet/>
      <dgm:spPr/>
      <dgm:t>
        <a:bodyPr/>
        <a:lstStyle/>
        <a:p>
          <a:endParaRPr lang="en-US"/>
        </a:p>
      </dgm:t>
    </dgm:pt>
    <dgm:pt modelId="{93649025-22A9-344A-9934-8AD58CA64B99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 dirty="0" err="1"/>
            <a:t>Veo</a:t>
          </a:r>
          <a:r>
            <a:rPr lang="en-US" sz="1800" dirty="0"/>
            <a:t> 3</a:t>
          </a:r>
        </a:p>
      </dgm:t>
    </dgm:pt>
    <dgm:pt modelId="{79214A86-1E1F-CD47-BA3D-AB76F8893BEB}" type="parTrans" cxnId="{095C31FC-F658-4240-B23A-B28D9FC7FFC4}">
      <dgm:prSet/>
      <dgm:spPr/>
      <dgm:t>
        <a:bodyPr/>
        <a:lstStyle/>
        <a:p>
          <a:endParaRPr lang="en-US"/>
        </a:p>
      </dgm:t>
    </dgm:pt>
    <dgm:pt modelId="{5F7DF89A-6BEC-A041-A6F1-43A54938CCB6}" type="sibTrans" cxnId="{095C31FC-F658-4240-B23A-B28D9FC7FFC4}">
      <dgm:prSet/>
      <dgm:spPr/>
      <dgm:t>
        <a:bodyPr/>
        <a:lstStyle/>
        <a:p>
          <a:endParaRPr lang="en-US"/>
        </a:p>
      </dgm:t>
    </dgm:pt>
    <dgm:pt modelId="{B237BACE-00A8-1645-A1B9-90330EC33BB2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 dirty="0"/>
            <a:t>ChatGPT Apps &amp; Agents</a:t>
          </a:r>
        </a:p>
      </dgm:t>
    </dgm:pt>
    <dgm:pt modelId="{85076B38-1B3B-1544-A1CA-4841A4E17552}" type="parTrans" cxnId="{81DDDCA9-69D8-BC43-A700-C4CD1B8FE54E}">
      <dgm:prSet/>
      <dgm:spPr/>
      <dgm:t>
        <a:bodyPr/>
        <a:lstStyle/>
        <a:p>
          <a:endParaRPr lang="en-US"/>
        </a:p>
      </dgm:t>
    </dgm:pt>
    <dgm:pt modelId="{089429A3-42F8-6B4B-85B7-3BE78C5D96C8}" type="sibTrans" cxnId="{81DDDCA9-69D8-BC43-A700-C4CD1B8FE54E}">
      <dgm:prSet/>
      <dgm:spPr/>
      <dgm:t>
        <a:bodyPr/>
        <a:lstStyle/>
        <a:p>
          <a:endParaRPr lang="en-US"/>
        </a:p>
      </dgm:t>
    </dgm:pt>
    <dgm:pt modelId="{22716F91-EE7F-E34C-9A1D-4ECE4507451B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 dirty="0"/>
            <a:t>AI Glasses</a:t>
          </a:r>
        </a:p>
      </dgm:t>
    </dgm:pt>
    <dgm:pt modelId="{2436F189-349B-5049-AF3D-A1405E717E76}" type="parTrans" cxnId="{42D727B4-B260-D04C-BEDD-0D58D33EFA21}">
      <dgm:prSet/>
      <dgm:spPr/>
      <dgm:t>
        <a:bodyPr/>
        <a:lstStyle/>
        <a:p>
          <a:endParaRPr lang="en-US"/>
        </a:p>
      </dgm:t>
    </dgm:pt>
    <dgm:pt modelId="{A6194D4C-8F96-AC41-923A-815B1BCB2774}" type="sibTrans" cxnId="{42D727B4-B260-D04C-BEDD-0D58D33EFA21}">
      <dgm:prSet/>
      <dgm:spPr/>
      <dgm:t>
        <a:bodyPr/>
        <a:lstStyle/>
        <a:p>
          <a:endParaRPr lang="en-US"/>
        </a:p>
      </dgm:t>
    </dgm:pt>
    <dgm:pt modelId="{71E2DFE4-EFE4-6746-97AB-1A8AFF1DA7E2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/>
            <a:t>ChatGPT3</a:t>
          </a:r>
          <a:endParaRPr lang="en-US" sz="1800" dirty="0"/>
        </a:p>
      </dgm:t>
    </dgm:pt>
    <dgm:pt modelId="{158707BF-6AEB-9A4A-9B8C-4D1ACFEE3347}" type="parTrans" cxnId="{097E3AF8-1EFB-484C-B218-3C49D61AF729}">
      <dgm:prSet/>
      <dgm:spPr/>
      <dgm:t>
        <a:bodyPr/>
        <a:lstStyle/>
        <a:p>
          <a:endParaRPr lang="en-US"/>
        </a:p>
      </dgm:t>
    </dgm:pt>
    <dgm:pt modelId="{70422395-4EC1-024C-A5B7-E7D5EA406982}" type="sibTrans" cxnId="{097E3AF8-1EFB-484C-B218-3C49D61AF729}">
      <dgm:prSet/>
      <dgm:spPr/>
      <dgm:t>
        <a:bodyPr/>
        <a:lstStyle/>
        <a:p>
          <a:endParaRPr lang="en-US"/>
        </a:p>
      </dgm:t>
    </dgm:pt>
    <dgm:pt modelId="{CC8CA962-DCFF-7B41-97C1-5B16775E99C7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/>
            <a:t>Grok (x)</a:t>
          </a:r>
          <a:endParaRPr lang="en-US" sz="1800" dirty="0"/>
        </a:p>
      </dgm:t>
    </dgm:pt>
    <dgm:pt modelId="{5F4337C0-8D18-024A-9855-288141CA70A5}" type="parTrans" cxnId="{55E2E275-33E0-C24A-8085-38219BDA30CC}">
      <dgm:prSet/>
      <dgm:spPr/>
      <dgm:t>
        <a:bodyPr/>
        <a:lstStyle/>
        <a:p>
          <a:endParaRPr lang="en-US"/>
        </a:p>
      </dgm:t>
    </dgm:pt>
    <dgm:pt modelId="{7AC9324B-4B2A-A243-9D50-DDAD257A244C}" type="sibTrans" cxnId="{55E2E275-33E0-C24A-8085-38219BDA30CC}">
      <dgm:prSet/>
      <dgm:spPr/>
      <dgm:t>
        <a:bodyPr/>
        <a:lstStyle/>
        <a:p>
          <a:endParaRPr lang="en-US"/>
        </a:p>
      </dgm:t>
    </dgm:pt>
    <dgm:pt modelId="{301ADFC2-1E80-094A-AC92-2B453FC58A4F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 dirty="0"/>
            <a:t>2026</a:t>
          </a:r>
        </a:p>
      </dgm:t>
    </dgm:pt>
    <dgm:pt modelId="{F71CE8F7-DC4C-6F4E-9528-DECC806D8647}" type="parTrans" cxnId="{011F3EEE-4210-A448-8995-38B2D89163EA}">
      <dgm:prSet/>
      <dgm:spPr/>
      <dgm:t>
        <a:bodyPr/>
        <a:lstStyle/>
        <a:p>
          <a:endParaRPr lang="en-US"/>
        </a:p>
      </dgm:t>
    </dgm:pt>
    <dgm:pt modelId="{BE539A1C-76BE-5B44-905D-C37D463B2A34}" type="sibTrans" cxnId="{011F3EEE-4210-A448-8995-38B2D89163EA}">
      <dgm:prSet/>
      <dgm:spPr/>
      <dgm:t>
        <a:bodyPr/>
        <a:lstStyle/>
        <a:p>
          <a:endParaRPr lang="en-US"/>
        </a:p>
      </dgm:t>
    </dgm:pt>
    <dgm:pt modelId="{75D0C518-4B1F-FA4F-82EA-5A2134FC8280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 dirty="0"/>
            <a:t>Sovereignty Clouds</a:t>
          </a:r>
        </a:p>
      </dgm:t>
    </dgm:pt>
    <dgm:pt modelId="{EAD4976A-EC6E-0F46-93E6-A992D2EF0BDC}" type="parTrans" cxnId="{EA419086-83A9-B443-9AC8-1D259EDCC22D}">
      <dgm:prSet/>
      <dgm:spPr/>
      <dgm:t>
        <a:bodyPr/>
        <a:lstStyle/>
        <a:p>
          <a:endParaRPr lang="en-US"/>
        </a:p>
      </dgm:t>
    </dgm:pt>
    <dgm:pt modelId="{53D3A115-30CB-3D4B-947A-46883E3C952F}" type="sibTrans" cxnId="{EA419086-83A9-B443-9AC8-1D259EDCC22D}">
      <dgm:prSet/>
      <dgm:spPr/>
      <dgm:t>
        <a:bodyPr/>
        <a:lstStyle/>
        <a:p>
          <a:endParaRPr lang="en-US"/>
        </a:p>
      </dgm:t>
    </dgm:pt>
    <dgm:pt modelId="{FD263407-8A1D-644C-90A2-AE761359B4C4}" type="pres">
      <dgm:prSet presAssocID="{1B9D04BD-107B-4B4D-B649-39D384F007F3}" presName="Name0" presStyleCnt="0">
        <dgm:presLayoutVars>
          <dgm:dir/>
          <dgm:animLvl val="lvl"/>
          <dgm:resizeHandles val="exact"/>
        </dgm:presLayoutVars>
      </dgm:prSet>
      <dgm:spPr/>
    </dgm:pt>
    <dgm:pt modelId="{9002C9AA-A8EE-F042-90C5-29AF0E5BB0FF}" type="pres">
      <dgm:prSet presAssocID="{D75CC8F9-8735-4C78-BF2B-85525F7B5C78}" presName="composite" presStyleCnt="0"/>
      <dgm:spPr/>
    </dgm:pt>
    <dgm:pt modelId="{87EAE72A-61E3-634C-A3EC-F823B6BD3183}" type="pres">
      <dgm:prSet presAssocID="{D75CC8F9-8735-4C78-BF2B-85525F7B5C78}" presName="parTx" presStyleLbl="alignNode1" presStyleIdx="0" presStyleCnt="5">
        <dgm:presLayoutVars>
          <dgm:chMax val="0"/>
          <dgm:chPref val="0"/>
          <dgm:bulletEnabled val="1"/>
        </dgm:presLayoutVars>
      </dgm:prSet>
      <dgm:spPr/>
    </dgm:pt>
    <dgm:pt modelId="{5FA518F8-B859-5244-AB60-2B14CE7231DF}" type="pres">
      <dgm:prSet presAssocID="{D75CC8F9-8735-4C78-BF2B-85525F7B5C78}" presName="desTx" presStyleLbl="alignAccFollowNode1" presStyleIdx="0" presStyleCnt="5">
        <dgm:presLayoutVars>
          <dgm:bulletEnabled val="1"/>
        </dgm:presLayoutVars>
      </dgm:prSet>
      <dgm:spPr/>
    </dgm:pt>
    <dgm:pt modelId="{3702C8C9-CCFD-C646-AEFC-89F2BB0B5430}" type="pres">
      <dgm:prSet presAssocID="{F09FC585-3985-46D0-8DCE-FC78D9D7A60F}" presName="space" presStyleCnt="0"/>
      <dgm:spPr/>
    </dgm:pt>
    <dgm:pt modelId="{F3FA31B1-3FBD-3549-A601-60F419D476E6}" type="pres">
      <dgm:prSet presAssocID="{8203B0E5-1C8E-48F4-A2BF-3B3DDC648058}" presName="composite" presStyleCnt="0"/>
      <dgm:spPr/>
    </dgm:pt>
    <dgm:pt modelId="{5EA54C13-8392-0344-9318-ADFD4C6C685C}" type="pres">
      <dgm:prSet presAssocID="{8203B0E5-1C8E-48F4-A2BF-3B3DDC648058}" presName="parTx" presStyleLbl="alignNode1" presStyleIdx="1" presStyleCnt="5">
        <dgm:presLayoutVars>
          <dgm:chMax val="0"/>
          <dgm:chPref val="0"/>
          <dgm:bulletEnabled val="1"/>
        </dgm:presLayoutVars>
      </dgm:prSet>
      <dgm:spPr/>
    </dgm:pt>
    <dgm:pt modelId="{3E33ACC4-A85C-5440-9F0C-5BC140054BEA}" type="pres">
      <dgm:prSet presAssocID="{8203B0E5-1C8E-48F4-A2BF-3B3DDC648058}" presName="desTx" presStyleLbl="alignAccFollowNode1" presStyleIdx="1" presStyleCnt="5">
        <dgm:presLayoutVars>
          <dgm:bulletEnabled val="1"/>
        </dgm:presLayoutVars>
      </dgm:prSet>
      <dgm:spPr/>
    </dgm:pt>
    <dgm:pt modelId="{512A6B8C-F26E-7741-9786-F8E3BA8119AC}" type="pres">
      <dgm:prSet presAssocID="{276B879E-18FD-424F-AEA0-088806C3A13B}" presName="space" presStyleCnt="0"/>
      <dgm:spPr/>
    </dgm:pt>
    <dgm:pt modelId="{45E18C3E-DEF8-6044-B8BD-EF63B0D0AF47}" type="pres">
      <dgm:prSet presAssocID="{A32F2B48-CEE0-4705-B787-3B721B920B30}" presName="composite" presStyleCnt="0"/>
      <dgm:spPr/>
    </dgm:pt>
    <dgm:pt modelId="{09CE493A-DB49-314F-AD75-3F2802B09FFE}" type="pres">
      <dgm:prSet presAssocID="{A32F2B48-CEE0-4705-B787-3B721B920B30}" presName="parTx" presStyleLbl="alignNode1" presStyleIdx="2" presStyleCnt="5">
        <dgm:presLayoutVars>
          <dgm:chMax val="0"/>
          <dgm:chPref val="0"/>
          <dgm:bulletEnabled val="1"/>
        </dgm:presLayoutVars>
      </dgm:prSet>
      <dgm:spPr/>
    </dgm:pt>
    <dgm:pt modelId="{4DD6D5FC-59AF-AA42-BE5E-85104E09D181}" type="pres">
      <dgm:prSet presAssocID="{A32F2B48-CEE0-4705-B787-3B721B920B30}" presName="desTx" presStyleLbl="alignAccFollowNode1" presStyleIdx="2" presStyleCnt="5">
        <dgm:presLayoutVars>
          <dgm:bulletEnabled val="1"/>
        </dgm:presLayoutVars>
      </dgm:prSet>
      <dgm:spPr/>
    </dgm:pt>
    <dgm:pt modelId="{7B46EBA5-3813-404E-9822-0F6F887F6137}" type="pres">
      <dgm:prSet presAssocID="{934369C4-FD0F-48FE-8F75-5A82D984515F}" presName="space" presStyleCnt="0"/>
      <dgm:spPr/>
    </dgm:pt>
    <dgm:pt modelId="{75DBB848-D4D6-5F46-91EF-2784E1F1022D}" type="pres">
      <dgm:prSet presAssocID="{A44014D4-9FD5-4326-A220-6B648AD48C73}" presName="composite" presStyleCnt="0"/>
      <dgm:spPr/>
    </dgm:pt>
    <dgm:pt modelId="{AF7552D3-2F2B-1545-8FD2-10AA3E45AD8D}" type="pres">
      <dgm:prSet presAssocID="{A44014D4-9FD5-4326-A220-6B648AD48C73}" presName="parTx" presStyleLbl="alignNode1" presStyleIdx="3" presStyleCnt="5">
        <dgm:presLayoutVars>
          <dgm:chMax val="0"/>
          <dgm:chPref val="0"/>
          <dgm:bulletEnabled val="1"/>
        </dgm:presLayoutVars>
      </dgm:prSet>
      <dgm:spPr/>
    </dgm:pt>
    <dgm:pt modelId="{89FB4450-4662-C642-BF8B-F5E91BEB95A9}" type="pres">
      <dgm:prSet presAssocID="{A44014D4-9FD5-4326-A220-6B648AD48C73}" presName="desTx" presStyleLbl="alignAccFollowNode1" presStyleIdx="3" presStyleCnt="5">
        <dgm:presLayoutVars>
          <dgm:bulletEnabled val="1"/>
        </dgm:presLayoutVars>
      </dgm:prSet>
      <dgm:spPr/>
    </dgm:pt>
    <dgm:pt modelId="{8172B5E6-2E69-C44D-ACDB-1A06182254BB}" type="pres">
      <dgm:prSet presAssocID="{DAB97A76-2665-463C-8BC3-F68CC7E1E26B}" presName="space" presStyleCnt="0"/>
      <dgm:spPr/>
    </dgm:pt>
    <dgm:pt modelId="{12A3427C-28EC-C44D-B09D-D88487B3AE1C}" type="pres">
      <dgm:prSet presAssocID="{301ADFC2-1E80-094A-AC92-2B453FC58A4F}" presName="composite" presStyleCnt="0"/>
      <dgm:spPr/>
    </dgm:pt>
    <dgm:pt modelId="{95230931-9BC8-BC48-96FA-95E33834D097}" type="pres">
      <dgm:prSet presAssocID="{301ADFC2-1E80-094A-AC92-2B453FC58A4F}" presName="parTx" presStyleLbl="alignNode1" presStyleIdx="4" presStyleCnt="5">
        <dgm:presLayoutVars>
          <dgm:chMax val="0"/>
          <dgm:chPref val="0"/>
          <dgm:bulletEnabled val="1"/>
        </dgm:presLayoutVars>
      </dgm:prSet>
      <dgm:spPr/>
    </dgm:pt>
    <dgm:pt modelId="{F0F2695E-DC5A-B64C-8CD6-22D1BD185674}" type="pres">
      <dgm:prSet presAssocID="{301ADFC2-1E80-094A-AC92-2B453FC58A4F}" presName="desTx" presStyleLbl="alignAccFollowNode1" presStyleIdx="4" presStyleCnt="5">
        <dgm:presLayoutVars>
          <dgm:bulletEnabled val="1"/>
        </dgm:presLayoutVars>
      </dgm:prSet>
      <dgm:spPr/>
    </dgm:pt>
  </dgm:ptLst>
  <dgm:cxnLst>
    <dgm:cxn modelId="{48181C00-EF14-8D41-9B56-DA2531724070}" type="presOf" srcId="{93649025-22A9-344A-9934-8AD58CA64B99}" destId="{89FB4450-4662-C642-BF8B-F5E91BEB95A9}" srcOrd="0" destOrd="5" presId="urn:microsoft.com/office/officeart/2005/8/layout/hList1"/>
    <dgm:cxn modelId="{12F25A06-9405-104B-8BE3-504DEB6F0886}" type="presOf" srcId="{9DF6267A-AE1A-47E5-B474-1059FDFFFC63}" destId="{89FB4450-4662-C642-BF8B-F5E91BEB95A9}" srcOrd="0" destOrd="2" presId="urn:microsoft.com/office/officeart/2005/8/layout/hList1"/>
    <dgm:cxn modelId="{CF3E4207-7AB9-4B07-8212-05D8A8E4A42D}" srcId="{A32F2B48-CEE0-4705-B787-3B721B920B30}" destId="{D21C9A2C-4A1B-4671-A19C-969D1489D411}" srcOrd="2" destOrd="0" parTransId="{EC6F3867-319F-4A7F-80AA-147539F1FD2B}" sibTransId="{80C853C9-ECAF-4B5E-BEEF-E1F17141866D}"/>
    <dgm:cxn modelId="{1AC34009-17CA-2247-BE36-DEC933498C7A}" type="presOf" srcId="{CC8CA962-DCFF-7B41-97C1-5B16775E99C7}" destId="{4DD6D5FC-59AF-AA42-BE5E-85104E09D181}" srcOrd="0" destOrd="1" presId="urn:microsoft.com/office/officeart/2005/8/layout/hList1"/>
    <dgm:cxn modelId="{3FF47109-43F6-D34F-A28D-E49776D6A8FD}" type="presOf" srcId="{3666C27B-1C21-BF4F-8576-9A78E0BA99EA}" destId="{3E33ACC4-A85C-5440-9F0C-5BC140054BEA}" srcOrd="0" destOrd="6" presId="urn:microsoft.com/office/officeart/2005/8/layout/hList1"/>
    <dgm:cxn modelId="{EF53900A-A1C6-A745-A760-190C41C36EDA}" srcId="{A44014D4-9FD5-4326-A220-6B648AD48C73}" destId="{72B74E05-D77C-3047-9806-A0555C411D7A}" srcOrd="3" destOrd="0" parTransId="{87943C73-B1BC-E641-B13B-2D7B41228397}" sibTransId="{4F7A95BE-0BE3-5548-80E3-53EFFFC7A083}"/>
    <dgm:cxn modelId="{2000BF0E-06D2-3040-AAAB-417E6A52B805}" type="presOf" srcId="{00856A87-9CEA-45F8-9021-584018634BCF}" destId="{89FB4450-4662-C642-BF8B-F5E91BEB95A9}" srcOrd="0" destOrd="0" presId="urn:microsoft.com/office/officeart/2005/8/layout/hList1"/>
    <dgm:cxn modelId="{14AE6E13-24BB-A442-8C60-2CE020B33533}" type="presOf" srcId="{97D4B0DB-A69E-4178-B49F-0101A46E4152}" destId="{3E33ACC4-A85C-5440-9F0C-5BC140054BEA}" srcOrd="0" destOrd="0" presId="urn:microsoft.com/office/officeart/2005/8/layout/hList1"/>
    <dgm:cxn modelId="{5256C713-779E-104B-BA96-B78FBBCCA645}" type="presOf" srcId="{BC414B46-4613-43B5-A2C6-06C275D87B76}" destId="{5FA518F8-B859-5244-AB60-2B14CE7231DF}" srcOrd="0" destOrd="0" presId="urn:microsoft.com/office/officeart/2005/8/layout/hList1"/>
    <dgm:cxn modelId="{BFAFBA15-E90A-4258-9FBA-2B610C78B892}" srcId="{A32F2B48-CEE0-4705-B787-3B721B920B30}" destId="{5FFEAB9C-26EB-44B3-86E6-65B795895DDA}" srcOrd="6" destOrd="0" parTransId="{FB0A0A35-FB93-45D9-92F6-7192AEB5A835}" sibTransId="{9764817F-9F96-4840-87D7-531797D27F41}"/>
    <dgm:cxn modelId="{DC9D9017-097F-4AED-9D47-AB84001115F6}" srcId="{1B9D04BD-107B-4B4D-B649-39D384F007F3}" destId="{A44014D4-9FD5-4326-A220-6B648AD48C73}" srcOrd="3" destOrd="0" parTransId="{4E61F144-F4AD-403B-93A4-029CCF1449C7}" sibTransId="{DAB97A76-2665-463C-8BC3-F68CC7E1E26B}"/>
    <dgm:cxn modelId="{EA8FF518-4EE0-1B4B-B2A5-1F31692E718D}" type="presOf" srcId="{5FFEAB9C-26EB-44B3-86E6-65B795895DDA}" destId="{4DD6D5FC-59AF-AA42-BE5E-85104E09D181}" srcOrd="0" destOrd="6" presId="urn:microsoft.com/office/officeart/2005/8/layout/hList1"/>
    <dgm:cxn modelId="{5241471E-59DD-44C4-9C58-5E2BA309C2C1}" srcId="{A44014D4-9FD5-4326-A220-6B648AD48C73}" destId="{1C5D86B2-6DEB-4D1A-9571-57B5E8C6D929}" srcOrd="1" destOrd="0" parTransId="{64D471FE-4050-4C34-AE8B-4A030BF7E916}" sibTransId="{AA84B04F-D4CB-4C2D-82FE-BF6C21837755}"/>
    <dgm:cxn modelId="{76D6091F-A5FD-4093-85F5-224EFAAE3946}" srcId="{8203B0E5-1C8E-48F4-A2BF-3B3DDC648058}" destId="{03CED5F3-106D-4A45-8F3A-457BAB58C6B9}" srcOrd="4" destOrd="0" parTransId="{5BD4AF55-1FBA-4D65-BD01-E2022DFF8BB6}" sibTransId="{4ABAFBE3-79AD-454A-BB9D-569A697BA0B8}"/>
    <dgm:cxn modelId="{024E3028-33AA-48F8-B881-0233D0221B5C}" srcId="{D75CC8F9-8735-4C78-BF2B-85525F7B5C78}" destId="{BC414B46-4613-43B5-A2C6-06C275D87B76}" srcOrd="0" destOrd="0" parTransId="{A09AE330-BAC2-4B50-8452-25820A6C391D}" sibTransId="{8EF3CDF8-CAB9-4FA4-BE29-A73F9825273D}"/>
    <dgm:cxn modelId="{1ABE0229-8CF5-194D-93CC-CD95EBA6CC12}" type="presOf" srcId="{D434234C-E4A6-1948-88BC-939079FF3488}" destId="{89FB4450-4662-C642-BF8B-F5E91BEB95A9}" srcOrd="0" destOrd="4" presId="urn:microsoft.com/office/officeart/2005/8/layout/hList1"/>
    <dgm:cxn modelId="{7E6D092B-3312-5A4B-AE08-94DA6662E606}" srcId="{A32F2B48-CEE0-4705-B787-3B721B920B30}" destId="{8C84FFF1-0639-4F4A-B1E1-3F8A1DF4E920}" srcOrd="4" destOrd="0" parTransId="{CC1CC921-D9F5-FF47-AC12-4462528E0B96}" sibTransId="{0B492FF3-E5A6-374C-81E9-6809502532E0}"/>
    <dgm:cxn modelId="{57C7022F-E833-6346-9F81-E23DB2C65D5F}" type="presOf" srcId="{72B74E05-D77C-3047-9806-A0555C411D7A}" destId="{89FB4450-4662-C642-BF8B-F5E91BEB95A9}" srcOrd="0" destOrd="3" presId="urn:microsoft.com/office/officeart/2005/8/layout/hList1"/>
    <dgm:cxn modelId="{B158692F-FE1A-1749-B556-F5E26B9071BE}" type="presOf" srcId="{71E2DFE4-EFE4-6746-97AB-1A8AFF1DA7E2}" destId="{3E33ACC4-A85C-5440-9F0C-5BC140054BEA}" srcOrd="0" destOrd="1" presId="urn:microsoft.com/office/officeart/2005/8/layout/hList1"/>
    <dgm:cxn modelId="{06FFF130-B6C6-4E90-AC4E-B58E2A764851}" srcId="{1B9D04BD-107B-4B4D-B649-39D384F007F3}" destId="{A32F2B48-CEE0-4705-B787-3B721B920B30}" srcOrd="2" destOrd="0" parTransId="{119E3E1D-B87E-47F6-9F0C-A38A7B58C426}" sibTransId="{934369C4-FD0F-48FE-8F75-5A82D984515F}"/>
    <dgm:cxn modelId="{6F9FC735-06A7-CF47-835C-1B8BB9709DDC}" srcId="{D75CC8F9-8735-4C78-BF2B-85525F7B5C78}" destId="{D0BBFDE4-117B-2748-9D29-0E0BB5B00FAA}" srcOrd="1" destOrd="0" parTransId="{277FC3CD-EB64-024D-BFCD-FD44C59EA481}" sibTransId="{4DAE9EA5-D9EC-1245-999A-E6F27DBCD876}"/>
    <dgm:cxn modelId="{7CE80239-CE61-4534-868C-CDFBAE6BF26B}" srcId="{A32F2B48-CEE0-4705-B787-3B721B920B30}" destId="{C7FFDAB8-DB37-470E-AD59-709BFB3DEE4F}" srcOrd="7" destOrd="0" parTransId="{44089BA9-8414-4B76-BC47-DFFC73D85721}" sibTransId="{5961C314-B854-4AA7-AEAE-CEC9AEE35AED}"/>
    <dgm:cxn modelId="{2B459541-6F2C-6E43-A350-CE2AB5E8BC9B}" type="presOf" srcId="{125CD0CA-01C0-BF42-AA23-8844E2273FAE}" destId="{4DD6D5FC-59AF-AA42-BE5E-85104E09D181}" srcOrd="0" destOrd="5" presId="urn:microsoft.com/office/officeart/2005/8/layout/hList1"/>
    <dgm:cxn modelId="{DEF16946-AE08-6242-BA03-B6C393231421}" type="presOf" srcId="{60A27EB1-78EC-4B45-AFE1-11A1B4C26B03}" destId="{4DD6D5FC-59AF-AA42-BE5E-85104E09D181}" srcOrd="0" destOrd="3" presId="urn:microsoft.com/office/officeart/2005/8/layout/hList1"/>
    <dgm:cxn modelId="{F9FE1747-EEB0-D144-95C8-0CE3C7B0ECBE}" srcId="{A32F2B48-CEE0-4705-B787-3B721B920B30}" destId="{125CD0CA-01C0-BF42-AA23-8844E2273FAE}" srcOrd="5" destOrd="0" parTransId="{E55CE367-6200-3E4C-B3E6-CBF8FDDF7707}" sibTransId="{B5C2D82D-5F91-D941-8F45-FF70A88DD994}"/>
    <dgm:cxn modelId="{658CE447-01D9-49DA-944F-C91A4118C6A1}" srcId="{A44014D4-9FD5-4326-A220-6B648AD48C73}" destId="{00856A87-9CEA-45F8-9021-584018634BCF}" srcOrd="0" destOrd="0" parTransId="{626DBA38-3B41-4A17-AE5D-21A2DD7A0A3F}" sibTransId="{CDBB41F6-1F56-4FE3-B0B6-FFD261FDC02D}"/>
    <dgm:cxn modelId="{39C59D48-4365-44F3-B16B-DE2CE0BCA617}" srcId="{A44014D4-9FD5-4326-A220-6B648AD48C73}" destId="{9DF6267A-AE1A-47E5-B474-1059FDFFFC63}" srcOrd="2" destOrd="0" parTransId="{B219B1A3-9B3A-4339-B09C-ECFC7E58BEB0}" sibTransId="{3CF4A58F-6D74-4A65-ACAD-CCB831D4CD64}"/>
    <dgm:cxn modelId="{47138F4B-D356-F148-9530-B5D244B49C84}" srcId="{8203B0E5-1C8E-48F4-A2BF-3B3DDC648058}" destId="{10AD4B70-CD50-CD49-98A4-1F5BDFAF246E}" srcOrd="5" destOrd="0" parTransId="{35D5837A-090B-F44D-ADD9-C19F8D2C0628}" sibTransId="{A22649E2-BFAC-2E48-8A13-3A84FB9FA867}"/>
    <dgm:cxn modelId="{CF172950-9C0B-4D46-A5B7-86C7CB1D8652}" type="presOf" srcId="{D21C9A2C-4A1B-4671-A19C-969D1489D411}" destId="{4DD6D5FC-59AF-AA42-BE5E-85104E09D181}" srcOrd="0" destOrd="2" presId="urn:microsoft.com/office/officeart/2005/8/layout/hList1"/>
    <dgm:cxn modelId="{70D5B651-D334-044D-8EF5-0E80A2931C16}" type="presOf" srcId="{75D0C518-4B1F-FA4F-82EA-5A2134FC8280}" destId="{F0F2695E-DC5A-B64C-8CD6-22D1BD185674}" srcOrd="0" destOrd="1" presId="urn:microsoft.com/office/officeart/2005/8/layout/hList1"/>
    <dgm:cxn modelId="{01E5E057-6037-C547-898C-A7B567C32A3B}" type="presOf" srcId="{301ADFC2-1E80-094A-AC92-2B453FC58A4F}" destId="{95230931-9BC8-BC48-96FA-95E33834D097}" srcOrd="0" destOrd="0" presId="urn:microsoft.com/office/officeart/2005/8/layout/hList1"/>
    <dgm:cxn modelId="{943E5162-3291-0B49-BB0E-9EF9B9EA029B}" type="presOf" srcId="{A9D1EEC2-A417-40EA-810E-1F9B9E337B8F}" destId="{3E33ACC4-A85C-5440-9F0C-5BC140054BEA}" srcOrd="0" destOrd="3" presId="urn:microsoft.com/office/officeart/2005/8/layout/hList1"/>
    <dgm:cxn modelId="{C224FB62-7E75-7A4A-A104-ED689F595314}" type="presOf" srcId="{B237BACE-00A8-1645-A1B9-90330EC33BB2}" destId="{89FB4450-4662-C642-BF8B-F5E91BEB95A9}" srcOrd="0" destOrd="6" presId="urn:microsoft.com/office/officeart/2005/8/layout/hList1"/>
    <dgm:cxn modelId="{9F776D64-3070-EF42-9D48-A0D031FF4766}" type="presOf" srcId="{1C5D86B2-6DEB-4D1A-9571-57B5E8C6D929}" destId="{89FB4450-4662-C642-BF8B-F5E91BEB95A9}" srcOrd="0" destOrd="1" presId="urn:microsoft.com/office/officeart/2005/8/layout/hList1"/>
    <dgm:cxn modelId="{67BD1967-352F-D44E-A7DA-57843462489A}" type="presOf" srcId="{1B9D04BD-107B-4B4D-B649-39D384F007F3}" destId="{FD263407-8A1D-644C-90A2-AE761359B4C4}" srcOrd="0" destOrd="0" presId="urn:microsoft.com/office/officeart/2005/8/layout/hList1"/>
    <dgm:cxn modelId="{6FF39C67-F282-3C43-9B55-C93874AB9E51}" type="presOf" srcId="{A32F2B48-CEE0-4705-B787-3B721B920B30}" destId="{09CE493A-DB49-314F-AD75-3F2802B09FFE}" srcOrd="0" destOrd="0" presId="urn:microsoft.com/office/officeart/2005/8/layout/hList1"/>
    <dgm:cxn modelId="{55FD6A70-EFFE-4FB8-BD16-B45FEA903DFB}" srcId="{1B9D04BD-107B-4B4D-B649-39D384F007F3}" destId="{D75CC8F9-8735-4C78-BF2B-85525F7B5C78}" srcOrd="0" destOrd="0" parTransId="{877A9E8B-360D-439B-9E62-9E6EE74FFFB0}" sibTransId="{F09FC585-3985-46D0-8DCE-FC78D9D7A60F}"/>
    <dgm:cxn modelId="{55E2E275-33E0-C24A-8085-38219BDA30CC}" srcId="{A32F2B48-CEE0-4705-B787-3B721B920B30}" destId="{CC8CA962-DCFF-7B41-97C1-5B16775E99C7}" srcOrd="1" destOrd="0" parTransId="{5F4337C0-8D18-024A-9855-288141CA70A5}" sibTransId="{7AC9324B-4B2A-A243-9D50-DDAD257A244C}"/>
    <dgm:cxn modelId="{6A3B9B7C-D736-6447-B7F0-D0B57FB57703}" type="presOf" srcId="{D75CC8F9-8735-4C78-BF2B-85525F7B5C78}" destId="{87EAE72A-61E3-634C-A3EC-F823B6BD3183}" srcOrd="0" destOrd="0" presId="urn:microsoft.com/office/officeart/2005/8/layout/hList1"/>
    <dgm:cxn modelId="{EA419086-83A9-B443-9AC8-1D259EDCC22D}" srcId="{301ADFC2-1E80-094A-AC92-2B453FC58A4F}" destId="{75D0C518-4B1F-FA4F-82EA-5A2134FC8280}" srcOrd="1" destOrd="0" parTransId="{EAD4976A-EC6E-0F46-93E6-A992D2EF0BDC}" sibTransId="{53D3A115-30CB-3D4B-947A-46883E3C952F}"/>
    <dgm:cxn modelId="{C56DA588-5BD2-864B-8BC5-DA1D2B2A5888}" type="presOf" srcId="{59F5BB21-6515-4C36-A23C-A60630E4F6D9}" destId="{3E33ACC4-A85C-5440-9F0C-5BC140054BEA}" srcOrd="0" destOrd="2" presId="urn:microsoft.com/office/officeart/2005/8/layout/hList1"/>
    <dgm:cxn modelId="{E47F9A8E-1D53-2C42-AC42-93AB48FD13F5}" type="presOf" srcId="{8C84FFF1-0639-4F4A-B1E1-3F8A1DF4E920}" destId="{4DD6D5FC-59AF-AA42-BE5E-85104E09D181}" srcOrd="0" destOrd="4" presId="urn:microsoft.com/office/officeart/2005/8/layout/hList1"/>
    <dgm:cxn modelId="{F7EC308F-A0B1-4887-A3E1-BCCFC2C6E5A9}" srcId="{A32F2B48-CEE0-4705-B787-3B721B920B30}" destId="{9A836579-E0CD-4E17-939C-85EBA3DB52F5}" srcOrd="0" destOrd="0" parTransId="{48E4EA7A-5D09-41CF-B326-BB5FADE60BDD}" sibTransId="{967F61BB-F2CC-4A28-9908-A4DE1FE1A7DD}"/>
    <dgm:cxn modelId="{2E430992-CA69-460D-9482-C1269FCF6860}" srcId="{8203B0E5-1C8E-48F4-A2BF-3B3DDC648058}" destId="{59F5BB21-6515-4C36-A23C-A60630E4F6D9}" srcOrd="2" destOrd="0" parTransId="{3C4D79F5-3A03-4773-B143-B04677EB8E50}" sibTransId="{2B426D6C-8332-4E42-A434-4D271DA1ABA0}"/>
    <dgm:cxn modelId="{07C4D99C-38B7-624A-8FF6-73594C61B97C}" type="presOf" srcId="{03CED5F3-106D-4A45-8F3A-457BAB58C6B9}" destId="{3E33ACC4-A85C-5440-9F0C-5BC140054BEA}" srcOrd="0" destOrd="4" presId="urn:microsoft.com/office/officeart/2005/8/layout/hList1"/>
    <dgm:cxn modelId="{414CE6A2-2010-4DC4-8A02-0BEB8D6E41EE}" srcId="{8203B0E5-1C8E-48F4-A2BF-3B3DDC648058}" destId="{97D4B0DB-A69E-4178-B49F-0101A46E4152}" srcOrd="0" destOrd="0" parTransId="{CF7DAAA1-DF30-4FF3-AD71-4EC32C77BE06}" sibTransId="{F9EFA25C-FD1A-4B91-882F-F2273E7BCBDE}"/>
    <dgm:cxn modelId="{81DDDCA9-69D8-BC43-A700-C4CD1B8FE54E}" srcId="{A44014D4-9FD5-4326-A220-6B648AD48C73}" destId="{B237BACE-00A8-1645-A1B9-90330EC33BB2}" srcOrd="6" destOrd="0" parTransId="{85076B38-1B3B-1544-A1CA-4841A4E17552}" sibTransId="{089429A3-42F8-6B4B-85B7-3BE78C5D96C8}"/>
    <dgm:cxn modelId="{1EEDF7A9-6CBB-0C40-B912-F5559CC91A30}" type="presOf" srcId="{10AD4B70-CD50-CD49-98A4-1F5BDFAF246E}" destId="{3E33ACC4-A85C-5440-9F0C-5BC140054BEA}" srcOrd="0" destOrd="5" presId="urn:microsoft.com/office/officeart/2005/8/layout/hList1"/>
    <dgm:cxn modelId="{9F8780AD-D86F-6242-AE4F-BDE3A14A49AC}" srcId="{A44014D4-9FD5-4326-A220-6B648AD48C73}" destId="{D434234C-E4A6-1948-88BC-939079FF3488}" srcOrd="4" destOrd="0" parTransId="{8985E81F-12EA-B44E-94EC-F4562EB3222D}" sibTransId="{0B6EF231-3B2A-254A-82EE-BDE51E0C2142}"/>
    <dgm:cxn modelId="{42D727B4-B260-D04C-BEDD-0D58D33EFA21}" srcId="{301ADFC2-1E80-094A-AC92-2B453FC58A4F}" destId="{22716F91-EE7F-E34C-9A1D-4ECE4507451B}" srcOrd="0" destOrd="0" parTransId="{2436F189-349B-5049-AF3D-A1405E717E76}" sibTransId="{A6194D4C-8F96-AC41-923A-815B1BCB2774}"/>
    <dgm:cxn modelId="{932827B7-0A49-E143-A4AC-B78862E4FC80}" type="presOf" srcId="{A44014D4-9FD5-4326-A220-6B648AD48C73}" destId="{AF7552D3-2F2B-1545-8FD2-10AA3E45AD8D}" srcOrd="0" destOrd="0" presId="urn:microsoft.com/office/officeart/2005/8/layout/hList1"/>
    <dgm:cxn modelId="{5C5703BA-F3A0-BB42-87F3-26231B977071}" type="presOf" srcId="{C7FFDAB8-DB37-470E-AD59-709BFB3DEE4F}" destId="{4DD6D5FC-59AF-AA42-BE5E-85104E09D181}" srcOrd="0" destOrd="7" presId="urn:microsoft.com/office/officeart/2005/8/layout/hList1"/>
    <dgm:cxn modelId="{9EA68FBA-CF9D-485E-9649-0624EE29C294}" srcId="{1B9D04BD-107B-4B4D-B649-39D384F007F3}" destId="{8203B0E5-1C8E-48F4-A2BF-3B3DDC648058}" srcOrd="1" destOrd="0" parTransId="{53A3D8A9-A0DA-4DCC-839B-3987F8D0B997}" sibTransId="{276B879E-18FD-424F-AEA0-088806C3A13B}"/>
    <dgm:cxn modelId="{5B6AA0CB-D41B-7544-8FFF-B4680FAD9EA2}" srcId="{8203B0E5-1C8E-48F4-A2BF-3B3DDC648058}" destId="{3666C27B-1C21-BF4F-8576-9A78E0BA99EA}" srcOrd="6" destOrd="0" parTransId="{54AD97FC-5DD6-E947-AEB5-5EC7623BCCDD}" sibTransId="{F3461F67-DCD5-F844-BBD8-F6429E878D5F}"/>
    <dgm:cxn modelId="{F3F6B9CC-E2D3-F740-85DE-CC262532AEC2}" type="presOf" srcId="{9A836579-E0CD-4E17-939C-85EBA3DB52F5}" destId="{4DD6D5FC-59AF-AA42-BE5E-85104E09D181}" srcOrd="0" destOrd="0" presId="urn:microsoft.com/office/officeart/2005/8/layout/hList1"/>
    <dgm:cxn modelId="{4324B5D2-A032-0B47-98FC-2B983AC8A602}" type="presOf" srcId="{D0BBFDE4-117B-2748-9D29-0E0BB5B00FAA}" destId="{5FA518F8-B859-5244-AB60-2B14CE7231DF}" srcOrd="0" destOrd="1" presId="urn:microsoft.com/office/officeart/2005/8/layout/hList1"/>
    <dgm:cxn modelId="{C58949DC-BD61-9443-9330-362E9D98B054}" type="presOf" srcId="{8203B0E5-1C8E-48F4-A2BF-3B3DDC648058}" destId="{5EA54C13-8392-0344-9318-ADFD4C6C685C}" srcOrd="0" destOrd="0" presId="urn:microsoft.com/office/officeart/2005/8/layout/hList1"/>
    <dgm:cxn modelId="{3BC319EA-6A5A-C54D-B130-56A9D54BA480}" srcId="{A32F2B48-CEE0-4705-B787-3B721B920B30}" destId="{60A27EB1-78EC-4B45-AFE1-11A1B4C26B03}" srcOrd="3" destOrd="0" parTransId="{1392C6FF-2DAD-B24C-B7C1-3C3898EBD363}" sibTransId="{2C2254E0-3A43-5042-AA6F-AB26AB0AB647}"/>
    <dgm:cxn modelId="{011F3EEE-4210-A448-8995-38B2D89163EA}" srcId="{1B9D04BD-107B-4B4D-B649-39D384F007F3}" destId="{301ADFC2-1E80-094A-AC92-2B453FC58A4F}" srcOrd="4" destOrd="0" parTransId="{F71CE8F7-DC4C-6F4E-9528-DECC806D8647}" sibTransId="{BE539A1C-76BE-5B44-905D-C37D463B2A34}"/>
    <dgm:cxn modelId="{132BCDF2-0F65-9447-9578-BE8B4C35A12A}" type="presOf" srcId="{22716F91-EE7F-E34C-9A1D-4ECE4507451B}" destId="{F0F2695E-DC5A-B64C-8CD6-22D1BD185674}" srcOrd="0" destOrd="0" presId="urn:microsoft.com/office/officeart/2005/8/layout/hList1"/>
    <dgm:cxn modelId="{097E3AF8-1EFB-484C-B218-3C49D61AF729}" srcId="{8203B0E5-1C8E-48F4-A2BF-3B3DDC648058}" destId="{71E2DFE4-EFE4-6746-97AB-1A8AFF1DA7E2}" srcOrd="1" destOrd="0" parTransId="{158707BF-6AEB-9A4A-9B8C-4D1ACFEE3347}" sibTransId="{70422395-4EC1-024C-A5B7-E7D5EA406982}"/>
    <dgm:cxn modelId="{05245BF8-3C65-45F1-BB52-B1F8F3AE6C06}" srcId="{8203B0E5-1C8E-48F4-A2BF-3B3DDC648058}" destId="{A9D1EEC2-A417-40EA-810E-1F9B9E337B8F}" srcOrd="3" destOrd="0" parTransId="{9EE470BA-EC40-4CF1-81C3-E212945EECD0}" sibTransId="{E8C1968C-B66A-4971-AD59-D03DE9EF6AD0}"/>
    <dgm:cxn modelId="{095C31FC-F658-4240-B23A-B28D9FC7FFC4}" srcId="{A44014D4-9FD5-4326-A220-6B648AD48C73}" destId="{93649025-22A9-344A-9934-8AD58CA64B99}" srcOrd="5" destOrd="0" parTransId="{79214A86-1E1F-CD47-BA3D-AB76F8893BEB}" sibTransId="{5F7DF89A-6BEC-A041-A6F1-43A54938CCB6}"/>
    <dgm:cxn modelId="{7684E324-DEB7-2C42-9598-C2B31C9D2528}" type="presParOf" srcId="{FD263407-8A1D-644C-90A2-AE761359B4C4}" destId="{9002C9AA-A8EE-F042-90C5-29AF0E5BB0FF}" srcOrd="0" destOrd="0" presId="urn:microsoft.com/office/officeart/2005/8/layout/hList1"/>
    <dgm:cxn modelId="{45BABFC3-E046-BB40-BFD3-4EA353780B3E}" type="presParOf" srcId="{9002C9AA-A8EE-F042-90C5-29AF0E5BB0FF}" destId="{87EAE72A-61E3-634C-A3EC-F823B6BD3183}" srcOrd="0" destOrd="0" presId="urn:microsoft.com/office/officeart/2005/8/layout/hList1"/>
    <dgm:cxn modelId="{44184B08-1EAE-E549-9BCB-E5C007CFE62F}" type="presParOf" srcId="{9002C9AA-A8EE-F042-90C5-29AF0E5BB0FF}" destId="{5FA518F8-B859-5244-AB60-2B14CE7231DF}" srcOrd="1" destOrd="0" presId="urn:microsoft.com/office/officeart/2005/8/layout/hList1"/>
    <dgm:cxn modelId="{693B05E3-5D1F-214A-BEA5-2946396603B2}" type="presParOf" srcId="{FD263407-8A1D-644C-90A2-AE761359B4C4}" destId="{3702C8C9-CCFD-C646-AEFC-89F2BB0B5430}" srcOrd="1" destOrd="0" presId="urn:microsoft.com/office/officeart/2005/8/layout/hList1"/>
    <dgm:cxn modelId="{3C5CF19D-FAA3-CE43-9D91-921ABDCDDC3C}" type="presParOf" srcId="{FD263407-8A1D-644C-90A2-AE761359B4C4}" destId="{F3FA31B1-3FBD-3549-A601-60F419D476E6}" srcOrd="2" destOrd="0" presId="urn:microsoft.com/office/officeart/2005/8/layout/hList1"/>
    <dgm:cxn modelId="{9C4D22AA-A07A-F64A-8488-55AE5341A14A}" type="presParOf" srcId="{F3FA31B1-3FBD-3549-A601-60F419D476E6}" destId="{5EA54C13-8392-0344-9318-ADFD4C6C685C}" srcOrd="0" destOrd="0" presId="urn:microsoft.com/office/officeart/2005/8/layout/hList1"/>
    <dgm:cxn modelId="{7B4DBB97-CA13-E241-A999-0B5AC896614D}" type="presParOf" srcId="{F3FA31B1-3FBD-3549-A601-60F419D476E6}" destId="{3E33ACC4-A85C-5440-9F0C-5BC140054BEA}" srcOrd="1" destOrd="0" presId="urn:microsoft.com/office/officeart/2005/8/layout/hList1"/>
    <dgm:cxn modelId="{C61FEDC9-55E9-6442-A613-D54EB5B78DBB}" type="presParOf" srcId="{FD263407-8A1D-644C-90A2-AE761359B4C4}" destId="{512A6B8C-F26E-7741-9786-F8E3BA8119AC}" srcOrd="3" destOrd="0" presId="urn:microsoft.com/office/officeart/2005/8/layout/hList1"/>
    <dgm:cxn modelId="{3CF4A1C8-0862-314B-ABAC-8A3CC72B5AD6}" type="presParOf" srcId="{FD263407-8A1D-644C-90A2-AE761359B4C4}" destId="{45E18C3E-DEF8-6044-B8BD-EF63B0D0AF47}" srcOrd="4" destOrd="0" presId="urn:microsoft.com/office/officeart/2005/8/layout/hList1"/>
    <dgm:cxn modelId="{B34CFB6B-C12E-A348-899D-D929F6C3AB75}" type="presParOf" srcId="{45E18C3E-DEF8-6044-B8BD-EF63B0D0AF47}" destId="{09CE493A-DB49-314F-AD75-3F2802B09FFE}" srcOrd="0" destOrd="0" presId="urn:microsoft.com/office/officeart/2005/8/layout/hList1"/>
    <dgm:cxn modelId="{40EFAB1B-1553-C849-93B1-8F248C339CB9}" type="presParOf" srcId="{45E18C3E-DEF8-6044-B8BD-EF63B0D0AF47}" destId="{4DD6D5FC-59AF-AA42-BE5E-85104E09D181}" srcOrd="1" destOrd="0" presId="urn:microsoft.com/office/officeart/2005/8/layout/hList1"/>
    <dgm:cxn modelId="{6D7D8DA8-8881-9440-AA88-729B8FC556BE}" type="presParOf" srcId="{FD263407-8A1D-644C-90A2-AE761359B4C4}" destId="{7B46EBA5-3813-404E-9822-0F6F887F6137}" srcOrd="5" destOrd="0" presId="urn:microsoft.com/office/officeart/2005/8/layout/hList1"/>
    <dgm:cxn modelId="{93925CBD-187C-DA46-81D5-4B8CDBD0E137}" type="presParOf" srcId="{FD263407-8A1D-644C-90A2-AE761359B4C4}" destId="{75DBB848-D4D6-5F46-91EF-2784E1F1022D}" srcOrd="6" destOrd="0" presId="urn:microsoft.com/office/officeart/2005/8/layout/hList1"/>
    <dgm:cxn modelId="{5A1B5ADF-7EE8-7846-9F7D-4DB1D2EAF394}" type="presParOf" srcId="{75DBB848-D4D6-5F46-91EF-2784E1F1022D}" destId="{AF7552D3-2F2B-1545-8FD2-10AA3E45AD8D}" srcOrd="0" destOrd="0" presId="urn:microsoft.com/office/officeart/2005/8/layout/hList1"/>
    <dgm:cxn modelId="{AEC20A71-840C-4F47-86F7-A154A46BB20C}" type="presParOf" srcId="{75DBB848-D4D6-5F46-91EF-2784E1F1022D}" destId="{89FB4450-4662-C642-BF8B-F5E91BEB95A9}" srcOrd="1" destOrd="0" presId="urn:microsoft.com/office/officeart/2005/8/layout/hList1"/>
    <dgm:cxn modelId="{CD8C2526-ECB8-934C-89FA-33F8FBA96E02}" type="presParOf" srcId="{FD263407-8A1D-644C-90A2-AE761359B4C4}" destId="{8172B5E6-2E69-C44D-ACDB-1A06182254BB}" srcOrd="7" destOrd="0" presId="urn:microsoft.com/office/officeart/2005/8/layout/hList1"/>
    <dgm:cxn modelId="{7AEC3036-DEEC-B643-BFB1-DF611E771A20}" type="presParOf" srcId="{FD263407-8A1D-644C-90A2-AE761359B4C4}" destId="{12A3427C-28EC-C44D-B09D-D88487B3AE1C}" srcOrd="8" destOrd="0" presId="urn:microsoft.com/office/officeart/2005/8/layout/hList1"/>
    <dgm:cxn modelId="{4C5DCC18-B6E4-5F49-A9EE-99BA27DC04A5}" type="presParOf" srcId="{12A3427C-28EC-C44D-B09D-D88487B3AE1C}" destId="{95230931-9BC8-BC48-96FA-95E33834D097}" srcOrd="0" destOrd="0" presId="urn:microsoft.com/office/officeart/2005/8/layout/hList1"/>
    <dgm:cxn modelId="{C3392D8F-37F2-CA4F-9FFE-8E5C03930180}" type="presParOf" srcId="{12A3427C-28EC-C44D-B09D-D88487B3AE1C}" destId="{F0F2695E-DC5A-B64C-8CD6-22D1BD18567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B9D04BD-107B-4B4D-B649-39D384F007F3}" type="doc">
      <dgm:prSet loTypeId="urn:microsoft.com/office/officeart/2005/8/layout/hList1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D75CC8F9-8735-4C78-BF2B-85525F7B5C78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/>
            <a:t>2018-2022</a:t>
          </a:r>
          <a:endParaRPr lang="en-US" sz="1800" dirty="0"/>
        </a:p>
      </dgm:t>
    </dgm:pt>
    <dgm:pt modelId="{877A9E8B-360D-439B-9E62-9E6EE74FFFB0}" type="parTrans" cxnId="{55FD6A70-EFFE-4FB8-BD16-B45FEA903DFB}">
      <dgm:prSet/>
      <dgm:spPr/>
      <dgm:t>
        <a:bodyPr/>
        <a:lstStyle/>
        <a:p>
          <a:pPr>
            <a:lnSpc>
              <a:spcPct val="150000"/>
            </a:lnSpc>
          </a:pPr>
          <a:endParaRPr lang="en-US" sz="1800"/>
        </a:p>
      </dgm:t>
    </dgm:pt>
    <dgm:pt modelId="{F09FC585-3985-46D0-8DCE-FC78D9D7A60F}" type="sibTrans" cxnId="{55FD6A70-EFFE-4FB8-BD16-B45FEA903DFB}">
      <dgm:prSet/>
      <dgm:spPr/>
      <dgm:t>
        <a:bodyPr/>
        <a:lstStyle/>
        <a:p>
          <a:pPr>
            <a:lnSpc>
              <a:spcPct val="150000"/>
            </a:lnSpc>
          </a:pPr>
          <a:endParaRPr lang="en-US" sz="1800"/>
        </a:p>
      </dgm:t>
    </dgm:pt>
    <dgm:pt modelId="{97D4B0DB-A69E-4178-B49F-0101A46E4152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 dirty="0"/>
            <a:t>Stable Diffusion</a:t>
          </a:r>
        </a:p>
      </dgm:t>
    </dgm:pt>
    <dgm:pt modelId="{CF7DAAA1-DF30-4FF3-AD71-4EC32C77BE06}" type="parTrans" cxnId="{414CE6A2-2010-4DC4-8A02-0BEB8D6E41EE}">
      <dgm:prSet/>
      <dgm:spPr/>
      <dgm:t>
        <a:bodyPr/>
        <a:lstStyle/>
        <a:p>
          <a:pPr>
            <a:lnSpc>
              <a:spcPct val="150000"/>
            </a:lnSpc>
          </a:pPr>
          <a:endParaRPr lang="en-US" sz="1800"/>
        </a:p>
      </dgm:t>
    </dgm:pt>
    <dgm:pt modelId="{F9EFA25C-FD1A-4B91-882F-F2273E7BCBDE}" type="sibTrans" cxnId="{414CE6A2-2010-4DC4-8A02-0BEB8D6E41EE}">
      <dgm:prSet/>
      <dgm:spPr/>
      <dgm:t>
        <a:bodyPr/>
        <a:lstStyle/>
        <a:p>
          <a:pPr>
            <a:lnSpc>
              <a:spcPct val="150000"/>
            </a:lnSpc>
          </a:pPr>
          <a:endParaRPr lang="en-US" sz="1800"/>
        </a:p>
      </dgm:t>
    </dgm:pt>
    <dgm:pt modelId="{A32F2B48-CEE0-4705-B787-3B721B920B30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 dirty="0"/>
            <a:t>2023-2024</a:t>
          </a:r>
        </a:p>
      </dgm:t>
    </dgm:pt>
    <dgm:pt modelId="{119E3E1D-B87E-47F6-9F0C-A38A7B58C426}" type="parTrans" cxnId="{06FFF130-B6C6-4E90-AC4E-B58E2A764851}">
      <dgm:prSet/>
      <dgm:spPr/>
      <dgm:t>
        <a:bodyPr/>
        <a:lstStyle/>
        <a:p>
          <a:pPr>
            <a:lnSpc>
              <a:spcPct val="150000"/>
            </a:lnSpc>
          </a:pPr>
          <a:endParaRPr lang="en-US" sz="1800"/>
        </a:p>
      </dgm:t>
    </dgm:pt>
    <dgm:pt modelId="{934369C4-FD0F-48FE-8F75-5A82D984515F}" type="sibTrans" cxnId="{06FFF130-B6C6-4E90-AC4E-B58E2A764851}">
      <dgm:prSet/>
      <dgm:spPr/>
      <dgm:t>
        <a:bodyPr/>
        <a:lstStyle/>
        <a:p>
          <a:pPr>
            <a:lnSpc>
              <a:spcPct val="150000"/>
            </a:lnSpc>
          </a:pPr>
          <a:endParaRPr lang="en-US" sz="1800"/>
        </a:p>
      </dgm:t>
    </dgm:pt>
    <dgm:pt modelId="{9A836579-E0CD-4E17-939C-85EBA3DB52F5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 dirty="0"/>
            <a:t>LLaMA (Meta)</a:t>
          </a:r>
        </a:p>
      </dgm:t>
    </dgm:pt>
    <dgm:pt modelId="{48E4EA7A-5D09-41CF-B326-BB5FADE60BDD}" type="parTrans" cxnId="{F7EC308F-A0B1-4887-A3E1-BCCFC2C6E5A9}">
      <dgm:prSet/>
      <dgm:spPr/>
      <dgm:t>
        <a:bodyPr/>
        <a:lstStyle/>
        <a:p>
          <a:pPr>
            <a:lnSpc>
              <a:spcPct val="150000"/>
            </a:lnSpc>
          </a:pPr>
          <a:endParaRPr lang="en-US" sz="1800"/>
        </a:p>
      </dgm:t>
    </dgm:pt>
    <dgm:pt modelId="{967F61BB-F2CC-4A28-9908-A4DE1FE1A7DD}" type="sibTrans" cxnId="{F7EC308F-A0B1-4887-A3E1-BCCFC2C6E5A9}">
      <dgm:prSet/>
      <dgm:spPr/>
      <dgm:t>
        <a:bodyPr/>
        <a:lstStyle/>
        <a:p>
          <a:pPr>
            <a:lnSpc>
              <a:spcPct val="150000"/>
            </a:lnSpc>
          </a:pPr>
          <a:endParaRPr lang="en-US" sz="1800"/>
        </a:p>
      </dgm:t>
    </dgm:pt>
    <dgm:pt modelId="{03CED5F3-106D-4A45-8F3A-457BAB58C6B9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 dirty="0"/>
            <a:t>Anywhere LLM (local platform)</a:t>
          </a:r>
        </a:p>
      </dgm:t>
    </dgm:pt>
    <dgm:pt modelId="{5BD4AF55-1FBA-4D65-BD01-E2022DFF8BB6}" type="parTrans" cxnId="{76D6091F-A5FD-4093-85F5-224EFAAE3946}">
      <dgm:prSet/>
      <dgm:spPr/>
      <dgm:t>
        <a:bodyPr/>
        <a:lstStyle/>
        <a:p>
          <a:pPr>
            <a:lnSpc>
              <a:spcPct val="150000"/>
            </a:lnSpc>
          </a:pPr>
          <a:endParaRPr lang="en-US" sz="1800"/>
        </a:p>
      </dgm:t>
    </dgm:pt>
    <dgm:pt modelId="{4ABAFBE3-79AD-454A-BB9D-569A697BA0B8}" type="sibTrans" cxnId="{76D6091F-A5FD-4093-85F5-224EFAAE3946}">
      <dgm:prSet/>
      <dgm:spPr/>
      <dgm:t>
        <a:bodyPr/>
        <a:lstStyle/>
        <a:p>
          <a:pPr>
            <a:lnSpc>
              <a:spcPct val="150000"/>
            </a:lnSpc>
          </a:pPr>
          <a:endParaRPr lang="en-US" sz="1800"/>
        </a:p>
      </dgm:t>
    </dgm:pt>
    <dgm:pt modelId="{5FFEAB9C-26EB-44B3-86E6-65B795895DDA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 dirty="0"/>
            <a:t>Mistral (France)</a:t>
          </a:r>
        </a:p>
      </dgm:t>
    </dgm:pt>
    <dgm:pt modelId="{FB0A0A35-FB93-45D9-92F6-7192AEB5A835}" type="parTrans" cxnId="{BFAFBA15-E90A-4258-9FBA-2B610C78B892}">
      <dgm:prSet/>
      <dgm:spPr/>
      <dgm:t>
        <a:bodyPr/>
        <a:lstStyle/>
        <a:p>
          <a:pPr>
            <a:lnSpc>
              <a:spcPct val="150000"/>
            </a:lnSpc>
          </a:pPr>
          <a:endParaRPr lang="en-US" sz="1800"/>
        </a:p>
      </dgm:t>
    </dgm:pt>
    <dgm:pt modelId="{9764817F-9F96-4840-87D7-531797D27F41}" type="sibTrans" cxnId="{BFAFBA15-E90A-4258-9FBA-2B610C78B892}">
      <dgm:prSet/>
      <dgm:spPr/>
      <dgm:t>
        <a:bodyPr/>
        <a:lstStyle/>
        <a:p>
          <a:pPr>
            <a:lnSpc>
              <a:spcPct val="150000"/>
            </a:lnSpc>
          </a:pPr>
          <a:endParaRPr lang="en-US" sz="1800"/>
        </a:p>
      </dgm:t>
    </dgm:pt>
    <dgm:pt modelId="{31A9905B-BAC5-4ECD-86B5-EDA6E021F670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/>
            <a:t>DeepSeek</a:t>
          </a:r>
          <a:endParaRPr lang="en-US" sz="1800" dirty="0"/>
        </a:p>
      </dgm:t>
    </dgm:pt>
    <dgm:pt modelId="{67A9D395-4B0D-4A32-A199-CB9A0D5D510B}" type="parTrans" cxnId="{A24BEAB2-82C6-48F0-BED0-C245171728CC}">
      <dgm:prSet/>
      <dgm:spPr/>
      <dgm:t>
        <a:bodyPr/>
        <a:lstStyle/>
        <a:p>
          <a:endParaRPr lang="en-US"/>
        </a:p>
      </dgm:t>
    </dgm:pt>
    <dgm:pt modelId="{9D739221-DC7A-46E1-B83C-7396EC06BBC3}" type="sibTrans" cxnId="{A24BEAB2-82C6-48F0-BED0-C245171728CC}">
      <dgm:prSet/>
      <dgm:spPr/>
      <dgm:t>
        <a:bodyPr/>
        <a:lstStyle/>
        <a:p>
          <a:endParaRPr lang="en-US"/>
        </a:p>
      </dgm:t>
    </dgm:pt>
    <dgm:pt modelId="{A8698B36-9319-4B12-BA38-4E50C32AEFCC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 dirty="0" err="1"/>
            <a:t>Ollama</a:t>
          </a:r>
          <a:r>
            <a:rPr lang="en-US" sz="1800" dirty="0"/>
            <a:t> (local platform)</a:t>
          </a:r>
        </a:p>
      </dgm:t>
    </dgm:pt>
    <dgm:pt modelId="{6D70BBB4-0CA5-4A12-9C17-999302842D58}" type="parTrans" cxnId="{95555311-684D-4A78-AC01-CF103950A6F9}">
      <dgm:prSet/>
      <dgm:spPr/>
      <dgm:t>
        <a:bodyPr/>
        <a:lstStyle/>
        <a:p>
          <a:endParaRPr lang="en-US"/>
        </a:p>
      </dgm:t>
    </dgm:pt>
    <dgm:pt modelId="{9A67F20B-3169-4D27-BD80-B325935F056B}" type="sibTrans" cxnId="{95555311-684D-4A78-AC01-CF103950A6F9}">
      <dgm:prSet/>
      <dgm:spPr/>
      <dgm:t>
        <a:bodyPr/>
        <a:lstStyle/>
        <a:p>
          <a:endParaRPr lang="en-US"/>
        </a:p>
      </dgm:t>
    </dgm:pt>
    <dgm:pt modelId="{9FA630B6-E9F7-4A7E-BF79-CF7B3CFD774F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 dirty="0"/>
            <a:t>GPT4All</a:t>
          </a:r>
        </a:p>
      </dgm:t>
    </dgm:pt>
    <dgm:pt modelId="{229C455E-4C58-42F0-947E-5EABA4911F28}" type="parTrans" cxnId="{AD07A636-ABC5-4BF3-A611-E25FB127660C}">
      <dgm:prSet/>
      <dgm:spPr/>
      <dgm:t>
        <a:bodyPr/>
        <a:lstStyle/>
        <a:p>
          <a:endParaRPr lang="en-US"/>
        </a:p>
      </dgm:t>
    </dgm:pt>
    <dgm:pt modelId="{2BDD5D2E-130E-4D89-A726-DCD13494E1BB}" type="sibTrans" cxnId="{AD07A636-ABC5-4BF3-A611-E25FB127660C}">
      <dgm:prSet/>
      <dgm:spPr/>
      <dgm:t>
        <a:bodyPr/>
        <a:lstStyle/>
        <a:p>
          <a:endParaRPr lang="en-US"/>
        </a:p>
      </dgm:t>
    </dgm:pt>
    <dgm:pt modelId="{76E71F0F-6B3E-4FDC-9B0D-FF384C41B511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 dirty="0"/>
            <a:t>Whisper (OpenAI)</a:t>
          </a:r>
        </a:p>
      </dgm:t>
    </dgm:pt>
    <dgm:pt modelId="{BDDC8D1E-EE15-4C16-9A68-43ED71324C3D}" type="parTrans" cxnId="{69C4BF52-867B-4BD1-A999-1E1A1948C3F5}">
      <dgm:prSet/>
      <dgm:spPr/>
      <dgm:t>
        <a:bodyPr/>
        <a:lstStyle/>
        <a:p>
          <a:endParaRPr lang="en-US"/>
        </a:p>
      </dgm:t>
    </dgm:pt>
    <dgm:pt modelId="{4D0682D1-4805-488F-9B93-765A70205B58}" type="sibTrans" cxnId="{69C4BF52-867B-4BD1-A999-1E1A1948C3F5}">
      <dgm:prSet/>
      <dgm:spPr/>
      <dgm:t>
        <a:bodyPr/>
        <a:lstStyle/>
        <a:p>
          <a:endParaRPr lang="en-US"/>
        </a:p>
      </dgm:t>
    </dgm:pt>
    <dgm:pt modelId="{EFD4AFBA-5DBD-614E-943F-028681F34A91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 dirty="0"/>
            <a:t>LangChain (applications)</a:t>
          </a:r>
        </a:p>
      </dgm:t>
    </dgm:pt>
    <dgm:pt modelId="{AA3A623D-D5A7-604A-BF26-8C3AA1C1354A}" type="parTrans" cxnId="{C5C8ED77-F7F8-924C-BD7D-EC794BD7B7CD}">
      <dgm:prSet/>
      <dgm:spPr/>
      <dgm:t>
        <a:bodyPr/>
        <a:lstStyle/>
        <a:p>
          <a:endParaRPr lang="en-US"/>
        </a:p>
      </dgm:t>
    </dgm:pt>
    <dgm:pt modelId="{666BDA44-67B2-C849-BA99-F7CE52CD8F31}" type="sibTrans" cxnId="{C5C8ED77-F7F8-924C-BD7D-EC794BD7B7CD}">
      <dgm:prSet/>
      <dgm:spPr/>
      <dgm:t>
        <a:bodyPr/>
        <a:lstStyle/>
        <a:p>
          <a:endParaRPr lang="en-US"/>
        </a:p>
      </dgm:t>
    </dgm:pt>
    <dgm:pt modelId="{EBC41C1A-BB65-C543-A4C2-5C5867C98FD1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 dirty="0" err="1"/>
            <a:t>Qwen</a:t>
          </a:r>
          <a:r>
            <a:rPr lang="en-US" sz="1800" dirty="0"/>
            <a:t> (Alibaba)</a:t>
          </a:r>
        </a:p>
      </dgm:t>
    </dgm:pt>
    <dgm:pt modelId="{C4A7FDE2-F115-E140-B072-D3F038484606}" type="parTrans" cxnId="{B5FE20C7-D54F-7046-812F-6EACC0C83DBD}">
      <dgm:prSet/>
      <dgm:spPr/>
      <dgm:t>
        <a:bodyPr/>
        <a:lstStyle/>
        <a:p>
          <a:endParaRPr lang="en-US"/>
        </a:p>
      </dgm:t>
    </dgm:pt>
    <dgm:pt modelId="{575B8957-783D-7548-BFAD-5BDB64652FCE}" type="sibTrans" cxnId="{B5FE20C7-D54F-7046-812F-6EACC0C83DBD}">
      <dgm:prSet/>
      <dgm:spPr/>
      <dgm:t>
        <a:bodyPr/>
        <a:lstStyle/>
        <a:p>
          <a:endParaRPr lang="en-US"/>
        </a:p>
      </dgm:t>
    </dgm:pt>
    <dgm:pt modelId="{B578D931-D981-9F45-B44D-8AFEA4F04EFA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/>
            <a:t>Gemma (Google)</a:t>
          </a:r>
          <a:endParaRPr lang="en-US" sz="1800" dirty="0"/>
        </a:p>
      </dgm:t>
    </dgm:pt>
    <dgm:pt modelId="{2E6C1802-54EA-E940-9BB5-1C1AFD184936}" type="parTrans" cxnId="{3FB60622-303F-1943-8758-BFD42F9CFEC3}">
      <dgm:prSet/>
      <dgm:spPr/>
      <dgm:t>
        <a:bodyPr/>
        <a:lstStyle/>
        <a:p>
          <a:endParaRPr lang="en-US"/>
        </a:p>
      </dgm:t>
    </dgm:pt>
    <dgm:pt modelId="{88B96E88-0E9A-7645-B4E0-A617C287FB5B}" type="sibTrans" cxnId="{3FB60622-303F-1943-8758-BFD42F9CFEC3}">
      <dgm:prSet/>
      <dgm:spPr/>
      <dgm:t>
        <a:bodyPr/>
        <a:lstStyle/>
        <a:p>
          <a:endParaRPr lang="en-US"/>
        </a:p>
      </dgm:t>
    </dgm:pt>
    <dgm:pt modelId="{CE0BEC80-D127-1049-A10B-735224C0F309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/>
            <a:t>Phi-4 (Microsoft)</a:t>
          </a:r>
          <a:endParaRPr lang="en-US" sz="1800" dirty="0"/>
        </a:p>
      </dgm:t>
    </dgm:pt>
    <dgm:pt modelId="{8ED4C807-5DD7-FF40-B2FB-A365DAE258B9}" type="parTrans" cxnId="{B3D60502-1F83-664A-8F69-E2917D70CDDC}">
      <dgm:prSet/>
      <dgm:spPr/>
      <dgm:t>
        <a:bodyPr/>
        <a:lstStyle/>
        <a:p>
          <a:endParaRPr lang="en-US"/>
        </a:p>
      </dgm:t>
    </dgm:pt>
    <dgm:pt modelId="{5ECBD32B-855B-AA44-B2B8-872B801A2927}" type="sibTrans" cxnId="{B3D60502-1F83-664A-8F69-E2917D70CDDC}">
      <dgm:prSet/>
      <dgm:spPr/>
      <dgm:t>
        <a:bodyPr/>
        <a:lstStyle/>
        <a:p>
          <a:endParaRPr lang="en-US"/>
        </a:p>
      </dgm:t>
    </dgm:pt>
    <dgm:pt modelId="{54D1A35C-1752-CE4F-8B46-B5240201D416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 dirty="0" err="1"/>
            <a:t>Garak</a:t>
          </a:r>
          <a:r>
            <a:rPr lang="en-US" sz="1800" dirty="0"/>
            <a:t> (Nvidia)</a:t>
          </a:r>
        </a:p>
      </dgm:t>
    </dgm:pt>
    <dgm:pt modelId="{657EC0CF-C132-A24C-82B2-583D958B1820}" type="parTrans" cxnId="{E6425BEF-7135-5D43-94B3-E05D7E4246DE}">
      <dgm:prSet/>
      <dgm:spPr/>
      <dgm:t>
        <a:bodyPr/>
        <a:lstStyle/>
        <a:p>
          <a:endParaRPr lang="en-US"/>
        </a:p>
      </dgm:t>
    </dgm:pt>
    <dgm:pt modelId="{32282830-7C6F-8347-92E8-54592B89DCF5}" type="sibTrans" cxnId="{E6425BEF-7135-5D43-94B3-E05D7E4246DE}">
      <dgm:prSet/>
      <dgm:spPr/>
      <dgm:t>
        <a:bodyPr/>
        <a:lstStyle/>
        <a:p>
          <a:endParaRPr lang="en-US"/>
        </a:p>
      </dgm:t>
    </dgm:pt>
    <dgm:pt modelId="{49ADD9CA-E7FD-114B-9815-229510308230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 dirty="0"/>
            <a:t>2023-2024 cont</a:t>
          </a:r>
        </a:p>
      </dgm:t>
    </dgm:pt>
    <dgm:pt modelId="{FB3C9364-83BF-9F4C-ABD0-00F6D9C10DEE}" type="parTrans" cxnId="{3AA24B80-027C-2546-98DE-23A1C8864892}">
      <dgm:prSet/>
      <dgm:spPr/>
      <dgm:t>
        <a:bodyPr/>
        <a:lstStyle/>
        <a:p>
          <a:endParaRPr lang="en-US"/>
        </a:p>
      </dgm:t>
    </dgm:pt>
    <dgm:pt modelId="{4F419982-1D64-8544-A15A-3419D50464FE}" type="sibTrans" cxnId="{3AA24B80-027C-2546-98DE-23A1C8864892}">
      <dgm:prSet/>
      <dgm:spPr/>
      <dgm:t>
        <a:bodyPr/>
        <a:lstStyle/>
        <a:p>
          <a:endParaRPr lang="en-US"/>
        </a:p>
      </dgm:t>
    </dgm:pt>
    <dgm:pt modelId="{856BA635-6EBE-A040-8C2E-03C8DD65FB79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/>
            <a:t>Agenta</a:t>
          </a:r>
          <a:endParaRPr lang="en-US" sz="1800" dirty="0"/>
        </a:p>
      </dgm:t>
    </dgm:pt>
    <dgm:pt modelId="{500B3C17-E532-604C-81D0-3BF365043406}" type="parTrans" cxnId="{DE046F8D-8967-C549-B2D7-0B2513AD5D70}">
      <dgm:prSet/>
      <dgm:spPr/>
      <dgm:t>
        <a:bodyPr/>
        <a:lstStyle/>
        <a:p>
          <a:endParaRPr lang="en-US"/>
        </a:p>
      </dgm:t>
    </dgm:pt>
    <dgm:pt modelId="{FEECAC15-D0E6-DF4C-B2B2-FAB5BCF54549}" type="sibTrans" cxnId="{DE046F8D-8967-C549-B2D7-0B2513AD5D70}">
      <dgm:prSet/>
      <dgm:spPr/>
      <dgm:t>
        <a:bodyPr/>
        <a:lstStyle/>
        <a:p>
          <a:endParaRPr lang="en-US"/>
        </a:p>
      </dgm:t>
    </dgm:pt>
    <dgm:pt modelId="{32FB76D2-680B-0440-8086-8DFCB97C27B1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/>
            <a:t>Dify (logs)</a:t>
          </a:r>
          <a:endParaRPr lang="en-US" sz="1800" dirty="0"/>
        </a:p>
      </dgm:t>
    </dgm:pt>
    <dgm:pt modelId="{E4AF4985-6331-E649-9BFE-F44D9B7A37EE}" type="parTrans" cxnId="{52817344-D9B2-8C43-9CDE-1BDC149A8715}">
      <dgm:prSet/>
      <dgm:spPr/>
      <dgm:t>
        <a:bodyPr/>
        <a:lstStyle/>
        <a:p>
          <a:endParaRPr lang="en-US"/>
        </a:p>
      </dgm:t>
    </dgm:pt>
    <dgm:pt modelId="{FE1A555B-8EE4-D44B-91E3-79C0C636262D}" type="sibTrans" cxnId="{52817344-D9B2-8C43-9CDE-1BDC149A8715}">
      <dgm:prSet/>
      <dgm:spPr/>
      <dgm:t>
        <a:bodyPr/>
        <a:lstStyle/>
        <a:p>
          <a:endParaRPr lang="en-US"/>
        </a:p>
      </dgm:t>
    </dgm:pt>
    <dgm:pt modelId="{F33B9F00-C98B-B941-A3E9-0B95B4A9448C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/>
            <a:t>Minimax</a:t>
          </a:r>
          <a:endParaRPr lang="en-US" sz="1800" dirty="0"/>
        </a:p>
      </dgm:t>
    </dgm:pt>
    <dgm:pt modelId="{1FCCED1F-CA03-5F46-83ED-6B08C2858ECC}" type="parTrans" cxnId="{80E79FAC-445B-184C-A2D6-D2C8888C3E07}">
      <dgm:prSet/>
      <dgm:spPr/>
    </dgm:pt>
    <dgm:pt modelId="{FCECF871-FE80-3847-B4F0-172F99FC8A7E}" type="sibTrans" cxnId="{80E79FAC-445B-184C-A2D6-D2C8888C3E07}">
      <dgm:prSet/>
      <dgm:spPr/>
    </dgm:pt>
    <dgm:pt modelId="{570E6E09-E7D0-F849-BC2A-02DF6AFE6D57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/>
            <a:t>Z AI</a:t>
          </a:r>
          <a:endParaRPr lang="en-US" sz="1800" dirty="0"/>
        </a:p>
      </dgm:t>
    </dgm:pt>
    <dgm:pt modelId="{256CB4C4-AB65-3F43-8845-828AA3E86501}" type="parTrans" cxnId="{F75B2815-7D02-9C4E-8AAC-06BEFE2D14B0}">
      <dgm:prSet/>
      <dgm:spPr/>
    </dgm:pt>
    <dgm:pt modelId="{445676ED-7CBD-4A4B-9CD2-D500A4959A03}" type="sibTrans" cxnId="{F75B2815-7D02-9C4E-8AAC-06BEFE2D14B0}">
      <dgm:prSet/>
      <dgm:spPr/>
    </dgm:pt>
    <dgm:pt modelId="{85544268-8C4B-834E-B4F9-5957710A1A50}">
      <dgm:prSet phldrT="[Text]" phldr="0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/>
            <a:t>Bytedance Seed</a:t>
          </a:r>
          <a:endParaRPr lang="en-US" sz="1800" dirty="0"/>
        </a:p>
      </dgm:t>
    </dgm:pt>
    <dgm:pt modelId="{369C9E25-26D4-F04D-B0BE-1AB0A26BA44B}" type="parTrans" cxnId="{B5607CFC-B9D5-C248-83FF-BC2E37DDAD15}">
      <dgm:prSet/>
      <dgm:spPr/>
    </dgm:pt>
    <dgm:pt modelId="{774DA722-5678-7D4C-86CD-B5E5BECBF4E8}" type="sibTrans" cxnId="{B5607CFC-B9D5-C248-83FF-BC2E37DDAD15}">
      <dgm:prSet/>
      <dgm:spPr/>
    </dgm:pt>
    <dgm:pt modelId="{2E3CAE2B-F18B-CC4F-B45B-7A1B3AE2E6CA}" type="pres">
      <dgm:prSet presAssocID="{1B9D04BD-107B-4B4D-B649-39D384F007F3}" presName="Name0" presStyleCnt="0">
        <dgm:presLayoutVars>
          <dgm:dir/>
          <dgm:animLvl val="lvl"/>
          <dgm:resizeHandles val="exact"/>
        </dgm:presLayoutVars>
      </dgm:prSet>
      <dgm:spPr/>
    </dgm:pt>
    <dgm:pt modelId="{A9C52C05-23F7-3247-B695-AD9C965A68E1}" type="pres">
      <dgm:prSet presAssocID="{D75CC8F9-8735-4C78-BF2B-85525F7B5C78}" presName="composite" presStyleCnt="0"/>
      <dgm:spPr/>
    </dgm:pt>
    <dgm:pt modelId="{DFD228BD-8B52-354B-AB1A-C73290B24E5A}" type="pres">
      <dgm:prSet presAssocID="{D75CC8F9-8735-4C78-BF2B-85525F7B5C78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EE7E3160-69DA-6743-9795-AC57642C832D}" type="pres">
      <dgm:prSet presAssocID="{D75CC8F9-8735-4C78-BF2B-85525F7B5C78}" presName="desTx" presStyleLbl="alignAccFollowNode1" presStyleIdx="0" presStyleCnt="3">
        <dgm:presLayoutVars>
          <dgm:bulletEnabled val="1"/>
        </dgm:presLayoutVars>
      </dgm:prSet>
      <dgm:spPr/>
    </dgm:pt>
    <dgm:pt modelId="{977A23D4-F30B-0042-B402-8A5B320156CA}" type="pres">
      <dgm:prSet presAssocID="{F09FC585-3985-46D0-8DCE-FC78D9D7A60F}" presName="space" presStyleCnt="0"/>
      <dgm:spPr/>
    </dgm:pt>
    <dgm:pt modelId="{624C1FCF-BBAF-794B-B75D-FA8EAF6B416B}" type="pres">
      <dgm:prSet presAssocID="{A32F2B48-CEE0-4705-B787-3B721B920B30}" presName="composite" presStyleCnt="0"/>
      <dgm:spPr/>
    </dgm:pt>
    <dgm:pt modelId="{464329D4-8E37-BD4A-A7C9-D851B3B5594C}" type="pres">
      <dgm:prSet presAssocID="{A32F2B48-CEE0-4705-B787-3B721B920B30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F3DD60CB-A52A-0C4F-A15D-EC83C5C0494E}" type="pres">
      <dgm:prSet presAssocID="{A32F2B48-CEE0-4705-B787-3B721B920B30}" presName="desTx" presStyleLbl="alignAccFollowNode1" presStyleIdx="1" presStyleCnt="3">
        <dgm:presLayoutVars>
          <dgm:bulletEnabled val="1"/>
        </dgm:presLayoutVars>
      </dgm:prSet>
      <dgm:spPr/>
    </dgm:pt>
    <dgm:pt modelId="{E8810971-B7A2-C34C-8A9B-8AFEF58C5FC2}" type="pres">
      <dgm:prSet presAssocID="{934369C4-FD0F-48FE-8F75-5A82D984515F}" presName="space" presStyleCnt="0"/>
      <dgm:spPr/>
    </dgm:pt>
    <dgm:pt modelId="{9E42AF84-7F11-A242-9149-A8117214857C}" type="pres">
      <dgm:prSet presAssocID="{49ADD9CA-E7FD-114B-9815-229510308230}" presName="composite" presStyleCnt="0"/>
      <dgm:spPr/>
    </dgm:pt>
    <dgm:pt modelId="{B824CBC2-0825-7141-9613-6E1E6851E342}" type="pres">
      <dgm:prSet presAssocID="{49ADD9CA-E7FD-114B-9815-229510308230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13AA6E14-8850-2B4C-999E-E96942D3857D}" type="pres">
      <dgm:prSet presAssocID="{49ADD9CA-E7FD-114B-9815-229510308230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B3D60502-1F83-664A-8F69-E2917D70CDDC}" srcId="{49ADD9CA-E7FD-114B-9815-229510308230}" destId="{CE0BEC80-D127-1049-A10B-735224C0F309}" srcOrd="2" destOrd="0" parTransId="{8ED4C807-5DD7-FF40-B2FB-A365DAE258B9}" sibTransId="{5ECBD32B-855B-AA44-B2B8-872B801A2927}"/>
    <dgm:cxn modelId="{D2328B0E-B8F2-2C44-8FA3-1B7DF2256797}" type="presOf" srcId="{97D4B0DB-A69E-4178-B49F-0101A46E4152}" destId="{EE7E3160-69DA-6743-9795-AC57642C832D}" srcOrd="0" destOrd="0" presId="urn:microsoft.com/office/officeart/2005/8/layout/hList1"/>
    <dgm:cxn modelId="{95555311-684D-4A78-AC01-CF103950A6F9}" srcId="{A32F2B48-CEE0-4705-B787-3B721B920B30}" destId="{A8698B36-9319-4B12-BA38-4E50C32AEFCC}" srcOrd="1" destOrd="0" parTransId="{6D70BBB4-0CA5-4A12-9C17-999302842D58}" sibTransId="{9A67F20B-3169-4D27-BD80-B325935F056B}"/>
    <dgm:cxn modelId="{F75B2815-7D02-9C4E-8AAC-06BEFE2D14B0}" srcId="{D75CC8F9-8735-4C78-BF2B-85525F7B5C78}" destId="{570E6E09-E7D0-F849-BC2A-02DF6AFE6D57}" srcOrd="5" destOrd="0" parTransId="{256CB4C4-AB65-3F43-8845-828AA3E86501}" sibTransId="{445676ED-7CBD-4A4B-9CD2-D500A4959A03}"/>
    <dgm:cxn modelId="{BFAFBA15-E90A-4258-9FBA-2B610C78B892}" srcId="{A32F2B48-CEE0-4705-B787-3B721B920B30}" destId="{5FFEAB9C-26EB-44B3-86E6-65B795895DDA}" srcOrd="2" destOrd="0" parTransId="{FB0A0A35-FB93-45D9-92F6-7192AEB5A835}" sibTransId="{9764817F-9F96-4840-87D7-531797D27F41}"/>
    <dgm:cxn modelId="{76D6091F-A5FD-4093-85F5-224EFAAE3946}" srcId="{D75CC8F9-8735-4C78-BF2B-85525F7B5C78}" destId="{03CED5F3-106D-4A45-8F3A-457BAB58C6B9}" srcOrd="1" destOrd="0" parTransId="{5BD4AF55-1FBA-4D65-BD01-E2022DFF8BB6}" sibTransId="{4ABAFBE3-79AD-454A-BB9D-569A697BA0B8}"/>
    <dgm:cxn modelId="{3FB60622-303F-1943-8758-BFD42F9CFEC3}" srcId="{49ADD9CA-E7FD-114B-9815-229510308230}" destId="{B578D931-D981-9F45-B44D-8AFEA4F04EFA}" srcOrd="1" destOrd="0" parTransId="{2E6C1802-54EA-E940-9BB5-1C1AFD184936}" sibTransId="{88B96E88-0E9A-7645-B4E0-A617C287FB5B}"/>
    <dgm:cxn modelId="{6012F524-44FB-D842-96E2-4D052720446D}" type="presOf" srcId="{03CED5F3-106D-4A45-8F3A-457BAB58C6B9}" destId="{EE7E3160-69DA-6743-9795-AC57642C832D}" srcOrd="0" destOrd="1" presId="urn:microsoft.com/office/officeart/2005/8/layout/hList1"/>
    <dgm:cxn modelId="{484E5C2A-E866-4D4F-B9BF-358D315F4908}" type="presOf" srcId="{32FB76D2-680B-0440-8086-8DFCB97C27B1}" destId="{F3DD60CB-A52A-0C4F-A15D-EC83C5C0494E}" srcOrd="0" destOrd="6" presId="urn:microsoft.com/office/officeart/2005/8/layout/hList1"/>
    <dgm:cxn modelId="{06FFF130-B6C6-4E90-AC4E-B58E2A764851}" srcId="{1B9D04BD-107B-4B4D-B649-39D384F007F3}" destId="{A32F2B48-CEE0-4705-B787-3B721B920B30}" srcOrd="1" destOrd="0" parTransId="{119E3E1D-B87E-47F6-9F0C-A38A7B58C426}" sibTransId="{934369C4-FD0F-48FE-8F75-5A82D984515F}"/>
    <dgm:cxn modelId="{AD07A636-ABC5-4BF3-A611-E25FB127660C}" srcId="{A32F2B48-CEE0-4705-B787-3B721B920B30}" destId="{9FA630B6-E9F7-4A7E-BF79-CF7B3CFD774F}" srcOrd="4" destOrd="0" parTransId="{229C455E-4C58-42F0-947E-5EABA4911F28}" sibTransId="{2BDD5D2E-130E-4D89-A726-DCD13494E1BB}"/>
    <dgm:cxn modelId="{74A05338-544D-F544-868F-D980D7B83FF5}" type="presOf" srcId="{EBC41C1A-BB65-C543-A4C2-5C5867C98FD1}" destId="{13AA6E14-8850-2B4C-999E-E96942D3857D}" srcOrd="0" destOrd="0" presId="urn:microsoft.com/office/officeart/2005/8/layout/hList1"/>
    <dgm:cxn modelId="{27EB4139-48E6-754B-AF27-D37687E54730}" type="presOf" srcId="{CE0BEC80-D127-1049-A10B-735224C0F309}" destId="{13AA6E14-8850-2B4C-999E-E96942D3857D}" srcOrd="0" destOrd="2" presId="urn:microsoft.com/office/officeart/2005/8/layout/hList1"/>
    <dgm:cxn modelId="{AABD9E39-70F9-CB4A-81EB-8ED8F49C3136}" type="presOf" srcId="{F33B9F00-C98B-B941-A3E9-0B95B4A9448C}" destId="{EE7E3160-69DA-6743-9795-AC57642C832D}" srcOrd="0" destOrd="4" presId="urn:microsoft.com/office/officeart/2005/8/layout/hList1"/>
    <dgm:cxn modelId="{CCBAA442-5CE7-A748-A528-4A18972CA628}" type="presOf" srcId="{A32F2B48-CEE0-4705-B787-3B721B920B30}" destId="{464329D4-8E37-BD4A-A7C9-D851B3B5594C}" srcOrd="0" destOrd="0" presId="urn:microsoft.com/office/officeart/2005/8/layout/hList1"/>
    <dgm:cxn modelId="{93F0AC42-2B95-6D4A-A43C-EFBB5370B967}" type="presOf" srcId="{31A9905B-BAC5-4ECD-86B5-EDA6E021F670}" destId="{F3DD60CB-A52A-0C4F-A15D-EC83C5C0494E}" srcOrd="0" destOrd="3" presId="urn:microsoft.com/office/officeart/2005/8/layout/hList1"/>
    <dgm:cxn modelId="{52817344-D9B2-8C43-9CDE-1BDC149A8715}" srcId="{A32F2B48-CEE0-4705-B787-3B721B920B30}" destId="{32FB76D2-680B-0440-8086-8DFCB97C27B1}" srcOrd="6" destOrd="0" parTransId="{E4AF4985-6331-E649-9BFE-F44D9B7A37EE}" sibTransId="{FE1A555B-8EE4-D44B-91E3-79C0C636262D}"/>
    <dgm:cxn modelId="{E312BF45-7581-C34E-950F-DD2EEEA47BA1}" type="presOf" srcId="{B578D931-D981-9F45-B44D-8AFEA4F04EFA}" destId="{13AA6E14-8850-2B4C-999E-E96942D3857D}" srcOrd="0" destOrd="1" presId="urn:microsoft.com/office/officeart/2005/8/layout/hList1"/>
    <dgm:cxn modelId="{69C4BF52-867B-4BD1-A999-1E1A1948C3F5}" srcId="{D75CC8F9-8735-4C78-BF2B-85525F7B5C78}" destId="{76E71F0F-6B3E-4FDC-9B0D-FF384C41B511}" srcOrd="2" destOrd="0" parTransId="{BDDC8D1E-EE15-4C16-9A68-43ED71324C3D}" sibTransId="{4D0682D1-4805-488F-9B93-765A70205B58}"/>
    <dgm:cxn modelId="{D89DED59-BD4E-5D40-9439-4649BA362F27}" type="presOf" srcId="{76E71F0F-6B3E-4FDC-9B0D-FF384C41B511}" destId="{EE7E3160-69DA-6743-9795-AC57642C832D}" srcOrd="0" destOrd="2" presId="urn:microsoft.com/office/officeart/2005/8/layout/hList1"/>
    <dgm:cxn modelId="{F441425C-D41C-8B44-BD34-74665ABBFCB0}" type="presOf" srcId="{D75CC8F9-8735-4C78-BF2B-85525F7B5C78}" destId="{DFD228BD-8B52-354B-AB1A-C73290B24E5A}" srcOrd="0" destOrd="0" presId="urn:microsoft.com/office/officeart/2005/8/layout/hList1"/>
    <dgm:cxn modelId="{55FD6A70-EFFE-4FB8-BD16-B45FEA903DFB}" srcId="{1B9D04BD-107B-4B4D-B649-39D384F007F3}" destId="{D75CC8F9-8735-4C78-BF2B-85525F7B5C78}" srcOrd="0" destOrd="0" parTransId="{877A9E8B-360D-439B-9E62-9E6EE74FFFB0}" sibTransId="{F09FC585-3985-46D0-8DCE-FC78D9D7A60F}"/>
    <dgm:cxn modelId="{C5C8ED77-F7F8-924C-BD7D-EC794BD7B7CD}" srcId="{D75CC8F9-8735-4C78-BF2B-85525F7B5C78}" destId="{EFD4AFBA-5DBD-614E-943F-028681F34A91}" srcOrd="3" destOrd="0" parTransId="{AA3A623D-D5A7-604A-BF26-8C3AA1C1354A}" sibTransId="{666BDA44-67B2-C849-BA99-F7CE52CD8F31}"/>
    <dgm:cxn modelId="{3AA24B80-027C-2546-98DE-23A1C8864892}" srcId="{1B9D04BD-107B-4B4D-B649-39D384F007F3}" destId="{49ADD9CA-E7FD-114B-9815-229510308230}" srcOrd="2" destOrd="0" parTransId="{FB3C9364-83BF-9F4C-ABD0-00F6D9C10DEE}" sibTransId="{4F419982-1D64-8544-A15A-3419D50464FE}"/>
    <dgm:cxn modelId="{BD8CB989-2971-BA45-B492-E25932566D06}" type="presOf" srcId="{570E6E09-E7D0-F849-BC2A-02DF6AFE6D57}" destId="{EE7E3160-69DA-6743-9795-AC57642C832D}" srcOrd="0" destOrd="5" presId="urn:microsoft.com/office/officeart/2005/8/layout/hList1"/>
    <dgm:cxn modelId="{DE046F8D-8967-C549-B2D7-0B2513AD5D70}" srcId="{A32F2B48-CEE0-4705-B787-3B721B920B30}" destId="{856BA635-6EBE-A040-8C2E-03C8DD65FB79}" srcOrd="5" destOrd="0" parTransId="{500B3C17-E532-604C-81D0-3BF365043406}" sibTransId="{FEECAC15-D0E6-DF4C-B2B2-FAB5BCF54549}"/>
    <dgm:cxn modelId="{F7EC308F-A0B1-4887-A3E1-BCCFC2C6E5A9}" srcId="{A32F2B48-CEE0-4705-B787-3B721B920B30}" destId="{9A836579-E0CD-4E17-939C-85EBA3DB52F5}" srcOrd="0" destOrd="0" parTransId="{48E4EA7A-5D09-41CF-B326-BB5FADE60BDD}" sibTransId="{967F61BB-F2CC-4A28-9908-A4DE1FE1A7DD}"/>
    <dgm:cxn modelId="{414CE6A2-2010-4DC4-8A02-0BEB8D6E41EE}" srcId="{D75CC8F9-8735-4C78-BF2B-85525F7B5C78}" destId="{97D4B0DB-A69E-4178-B49F-0101A46E4152}" srcOrd="0" destOrd="0" parTransId="{CF7DAAA1-DF30-4FF3-AD71-4EC32C77BE06}" sibTransId="{F9EFA25C-FD1A-4B91-882F-F2273E7BCBDE}"/>
    <dgm:cxn modelId="{80E79FAC-445B-184C-A2D6-D2C8888C3E07}" srcId="{D75CC8F9-8735-4C78-BF2B-85525F7B5C78}" destId="{F33B9F00-C98B-B941-A3E9-0B95B4A9448C}" srcOrd="4" destOrd="0" parTransId="{1FCCED1F-CA03-5F46-83ED-6B08C2858ECC}" sibTransId="{FCECF871-FE80-3847-B4F0-172F99FC8A7E}"/>
    <dgm:cxn modelId="{A24BEAB2-82C6-48F0-BED0-C245171728CC}" srcId="{A32F2B48-CEE0-4705-B787-3B721B920B30}" destId="{31A9905B-BAC5-4ECD-86B5-EDA6E021F670}" srcOrd="3" destOrd="0" parTransId="{67A9D395-4B0D-4A32-A199-CB9A0D5D510B}" sibTransId="{9D739221-DC7A-46E1-B83C-7396EC06BBC3}"/>
    <dgm:cxn modelId="{1849C7BF-B13B-6A4B-B3B1-278A9FD2B340}" type="presOf" srcId="{85544268-8C4B-834E-B4F9-5957710A1A50}" destId="{13AA6E14-8850-2B4C-999E-E96942D3857D}" srcOrd="0" destOrd="4" presId="urn:microsoft.com/office/officeart/2005/8/layout/hList1"/>
    <dgm:cxn modelId="{B5FE20C7-D54F-7046-812F-6EACC0C83DBD}" srcId="{49ADD9CA-E7FD-114B-9815-229510308230}" destId="{EBC41C1A-BB65-C543-A4C2-5C5867C98FD1}" srcOrd="0" destOrd="0" parTransId="{C4A7FDE2-F115-E140-B072-D3F038484606}" sibTransId="{575B8957-783D-7548-BFAD-5BDB64652FCE}"/>
    <dgm:cxn modelId="{A9E29DD3-D0F7-D444-BEE3-C76D969E76CD}" type="presOf" srcId="{54D1A35C-1752-CE4F-8B46-B5240201D416}" destId="{13AA6E14-8850-2B4C-999E-E96942D3857D}" srcOrd="0" destOrd="3" presId="urn:microsoft.com/office/officeart/2005/8/layout/hList1"/>
    <dgm:cxn modelId="{4EDDA6D3-6C2B-5045-A4E9-CC39E9C73A75}" type="presOf" srcId="{9FA630B6-E9F7-4A7E-BF79-CF7B3CFD774F}" destId="{F3DD60CB-A52A-0C4F-A15D-EC83C5C0494E}" srcOrd="0" destOrd="4" presId="urn:microsoft.com/office/officeart/2005/8/layout/hList1"/>
    <dgm:cxn modelId="{60E577D6-6C67-264B-A537-BDE2A7C3BDDB}" type="presOf" srcId="{A8698B36-9319-4B12-BA38-4E50C32AEFCC}" destId="{F3DD60CB-A52A-0C4F-A15D-EC83C5C0494E}" srcOrd="0" destOrd="1" presId="urn:microsoft.com/office/officeart/2005/8/layout/hList1"/>
    <dgm:cxn modelId="{71382DE5-8FD1-4F4C-8FEB-781C9C1DDACE}" type="presOf" srcId="{856BA635-6EBE-A040-8C2E-03C8DD65FB79}" destId="{F3DD60CB-A52A-0C4F-A15D-EC83C5C0494E}" srcOrd="0" destOrd="5" presId="urn:microsoft.com/office/officeart/2005/8/layout/hList1"/>
    <dgm:cxn modelId="{91F47BEE-169B-F243-9929-354A72484BBD}" type="presOf" srcId="{9A836579-E0CD-4E17-939C-85EBA3DB52F5}" destId="{F3DD60CB-A52A-0C4F-A15D-EC83C5C0494E}" srcOrd="0" destOrd="0" presId="urn:microsoft.com/office/officeart/2005/8/layout/hList1"/>
    <dgm:cxn modelId="{E6425BEF-7135-5D43-94B3-E05D7E4246DE}" srcId="{49ADD9CA-E7FD-114B-9815-229510308230}" destId="{54D1A35C-1752-CE4F-8B46-B5240201D416}" srcOrd="3" destOrd="0" parTransId="{657EC0CF-C132-A24C-82B2-583D958B1820}" sibTransId="{32282830-7C6F-8347-92E8-54592B89DCF5}"/>
    <dgm:cxn modelId="{5E0EA9F4-EC34-404E-855A-BBD923317680}" type="presOf" srcId="{1B9D04BD-107B-4B4D-B649-39D384F007F3}" destId="{2E3CAE2B-F18B-CC4F-B45B-7A1B3AE2E6CA}" srcOrd="0" destOrd="0" presId="urn:microsoft.com/office/officeart/2005/8/layout/hList1"/>
    <dgm:cxn modelId="{52DDADF7-D2D9-1642-B8A0-AF2DC2C4F799}" type="presOf" srcId="{EFD4AFBA-5DBD-614E-943F-028681F34A91}" destId="{EE7E3160-69DA-6743-9795-AC57642C832D}" srcOrd="0" destOrd="3" presId="urn:microsoft.com/office/officeart/2005/8/layout/hList1"/>
    <dgm:cxn modelId="{D16667F9-B5C9-6343-91BA-37A6E0037BD9}" type="presOf" srcId="{49ADD9CA-E7FD-114B-9815-229510308230}" destId="{B824CBC2-0825-7141-9613-6E1E6851E342}" srcOrd="0" destOrd="0" presId="urn:microsoft.com/office/officeart/2005/8/layout/hList1"/>
    <dgm:cxn modelId="{10E0D7FB-0D77-B846-BF51-3E4ED1AC54DE}" type="presOf" srcId="{5FFEAB9C-26EB-44B3-86E6-65B795895DDA}" destId="{F3DD60CB-A52A-0C4F-A15D-EC83C5C0494E}" srcOrd="0" destOrd="2" presId="urn:microsoft.com/office/officeart/2005/8/layout/hList1"/>
    <dgm:cxn modelId="{B5607CFC-B9D5-C248-83FF-BC2E37DDAD15}" srcId="{49ADD9CA-E7FD-114B-9815-229510308230}" destId="{85544268-8C4B-834E-B4F9-5957710A1A50}" srcOrd="4" destOrd="0" parTransId="{369C9E25-26D4-F04D-B0BE-1AB0A26BA44B}" sibTransId="{774DA722-5678-7D4C-86CD-B5E5BECBF4E8}"/>
    <dgm:cxn modelId="{B48B39B6-128A-964A-9B68-8992F8A70232}" type="presParOf" srcId="{2E3CAE2B-F18B-CC4F-B45B-7A1B3AE2E6CA}" destId="{A9C52C05-23F7-3247-B695-AD9C965A68E1}" srcOrd="0" destOrd="0" presId="urn:microsoft.com/office/officeart/2005/8/layout/hList1"/>
    <dgm:cxn modelId="{0D85F234-09E4-A041-A4B7-34114D42CFB4}" type="presParOf" srcId="{A9C52C05-23F7-3247-B695-AD9C965A68E1}" destId="{DFD228BD-8B52-354B-AB1A-C73290B24E5A}" srcOrd="0" destOrd="0" presId="urn:microsoft.com/office/officeart/2005/8/layout/hList1"/>
    <dgm:cxn modelId="{79179840-DD40-1844-8657-6B79E534E915}" type="presParOf" srcId="{A9C52C05-23F7-3247-B695-AD9C965A68E1}" destId="{EE7E3160-69DA-6743-9795-AC57642C832D}" srcOrd="1" destOrd="0" presId="urn:microsoft.com/office/officeart/2005/8/layout/hList1"/>
    <dgm:cxn modelId="{9090DDE7-DDC4-C84A-9D69-387705AE5777}" type="presParOf" srcId="{2E3CAE2B-F18B-CC4F-B45B-7A1B3AE2E6CA}" destId="{977A23D4-F30B-0042-B402-8A5B320156CA}" srcOrd="1" destOrd="0" presId="urn:microsoft.com/office/officeart/2005/8/layout/hList1"/>
    <dgm:cxn modelId="{B0D5DBAA-AE11-F54F-9664-DD7100D2A00D}" type="presParOf" srcId="{2E3CAE2B-F18B-CC4F-B45B-7A1B3AE2E6CA}" destId="{624C1FCF-BBAF-794B-B75D-FA8EAF6B416B}" srcOrd="2" destOrd="0" presId="urn:microsoft.com/office/officeart/2005/8/layout/hList1"/>
    <dgm:cxn modelId="{AAABD8B0-EB0A-4941-A983-D0F76DAB6A63}" type="presParOf" srcId="{624C1FCF-BBAF-794B-B75D-FA8EAF6B416B}" destId="{464329D4-8E37-BD4A-A7C9-D851B3B5594C}" srcOrd="0" destOrd="0" presId="urn:microsoft.com/office/officeart/2005/8/layout/hList1"/>
    <dgm:cxn modelId="{C89A747F-B07E-9942-AE73-E84010B13E0A}" type="presParOf" srcId="{624C1FCF-BBAF-794B-B75D-FA8EAF6B416B}" destId="{F3DD60CB-A52A-0C4F-A15D-EC83C5C0494E}" srcOrd="1" destOrd="0" presId="urn:microsoft.com/office/officeart/2005/8/layout/hList1"/>
    <dgm:cxn modelId="{C5513B03-E273-BB44-8BF4-174DF0612E6D}" type="presParOf" srcId="{2E3CAE2B-F18B-CC4F-B45B-7A1B3AE2E6CA}" destId="{E8810971-B7A2-C34C-8A9B-8AFEF58C5FC2}" srcOrd="3" destOrd="0" presId="urn:microsoft.com/office/officeart/2005/8/layout/hList1"/>
    <dgm:cxn modelId="{25FE4AF7-A224-D941-AA23-E3F990C65FF9}" type="presParOf" srcId="{2E3CAE2B-F18B-CC4F-B45B-7A1B3AE2E6CA}" destId="{9E42AF84-7F11-A242-9149-A8117214857C}" srcOrd="4" destOrd="0" presId="urn:microsoft.com/office/officeart/2005/8/layout/hList1"/>
    <dgm:cxn modelId="{DF481648-6B7D-A24C-91A2-9A4F5DE17A55}" type="presParOf" srcId="{9E42AF84-7F11-A242-9149-A8117214857C}" destId="{B824CBC2-0825-7141-9613-6E1E6851E342}" srcOrd="0" destOrd="0" presId="urn:microsoft.com/office/officeart/2005/8/layout/hList1"/>
    <dgm:cxn modelId="{E59C6282-1260-F146-825F-A2636A2EE47C}" type="presParOf" srcId="{9E42AF84-7F11-A242-9149-A8117214857C}" destId="{13AA6E14-8850-2B4C-999E-E96942D3857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9870A63-D49B-4CD9-85A2-C23E60DDD8F5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F61345F-7F02-484F-A448-10810F6D4422}">
      <dgm:prSet phldrT="[Text]" phldr="0"/>
      <dgm:spPr/>
      <dgm:t>
        <a:bodyPr/>
        <a:lstStyle/>
        <a:p>
          <a:r>
            <a:rPr lang="en-US" dirty="0"/>
            <a:t>Chat Interfaces</a:t>
          </a:r>
        </a:p>
      </dgm:t>
    </dgm:pt>
    <dgm:pt modelId="{BFD30AA0-492B-4AEE-8A56-22573E06D669}" type="parTrans" cxnId="{4A94B27D-773C-4F92-808F-4D9A2A777AC8}">
      <dgm:prSet/>
      <dgm:spPr/>
      <dgm:t>
        <a:bodyPr/>
        <a:lstStyle/>
        <a:p>
          <a:endParaRPr lang="en-US"/>
        </a:p>
      </dgm:t>
    </dgm:pt>
    <dgm:pt modelId="{6DF13682-0FA1-4C22-9846-21161908434A}" type="sibTrans" cxnId="{4A94B27D-773C-4F92-808F-4D9A2A777AC8}">
      <dgm:prSet/>
      <dgm:spPr/>
      <dgm:t>
        <a:bodyPr/>
        <a:lstStyle/>
        <a:p>
          <a:endParaRPr lang="en-US"/>
        </a:p>
      </dgm:t>
    </dgm:pt>
    <dgm:pt modelId="{7A51480D-4DCA-490F-A4BF-2001CF91E9D8}">
      <dgm:prSet phldrT="[Text]" phldr="0"/>
      <dgm:spPr/>
      <dgm:t>
        <a:bodyPr/>
        <a:lstStyle/>
        <a:p>
          <a:r>
            <a:rPr lang="en-US"/>
            <a:t>APIs</a:t>
          </a:r>
        </a:p>
      </dgm:t>
    </dgm:pt>
    <dgm:pt modelId="{2B7EA16D-42AA-4AFD-B837-095FAEF87ABB}" type="parTrans" cxnId="{72A0FAF4-4D68-498F-91F4-912298FC6CE3}">
      <dgm:prSet/>
      <dgm:spPr/>
      <dgm:t>
        <a:bodyPr/>
        <a:lstStyle/>
        <a:p>
          <a:endParaRPr lang="en-US"/>
        </a:p>
      </dgm:t>
    </dgm:pt>
    <dgm:pt modelId="{22F3E20A-F1B1-4762-AE19-4A4D15FEDEC4}" type="sibTrans" cxnId="{72A0FAF4-4D68-498F-91F4-912298FC6CE3}">
      <dgm:prSet/>
      <dgm:spPr/>
      <dgm:t>
        <a:bodyPr/>
        <a:lstStyle/>
        <a:p>
          <a:endParaRPr lang="en-US"/>
        </a:p>
      </dgm:t>
    </dgm:pt>
    <dgm:pt modelId="{D2C959EB-AB3C-444E-A6F8-5BE8DA91E958}">
      <dgm:prSet phldrT="[Text]" phldr="0"/>
      <dgm:spPr/>
      <dgm:t>
        <a:bodyPr/>
        <a:lstStyle/>
        <a:p>
          <a:r>
            <a:rPr lang="en-US" dirty="0"/>
            <a:t>Agents</a:t>
          </a:r>
        </a:p>
      </dgm:t>
    </dgm:pt>
    <dgm:pt modelId="{9309FE32-E3A3-4BF9-AA42-4C973B94895F}" type="parTrans" cxnId="{D4DABF64-3221-4596-BF56-DD780BA7D140}">
      <dgm:prSet/>
      <dgm:spPr/>
      <dgm:t>
        <a:bodyPr/>
        <a:lstStyle/>
        <a:p>
          <a:endParaRPr lang="en-US"/>
        </a:p>
      </dgm:t>
    </dgm:pt>
    <dgm:pt modelId="{A7276308-A35C-4C29-A4FE-152C1377AE04}" type="sibTrans" cxnId="{D4DABF64-3221-4596-BF56-DD780BA7D140}">
      <dgm:prSet/>
      <dgm:spPr/>
      <dgm:t>
        <a:bodyPr/>
        <a:lstStyle/>
        <a:p>
          <a:endParaRPr lang="en-US"/>
        </a:p>
      </dgm:t>
    </dgm:pt>
    <dgm:pt modelId="{3817DF30-0E34-4894-96A0-234E33D24674}">
      <dgm:prSet phldrT="[Text]" phldr="0"/>
      <dgm:spPr/>
      <dgm:t>
        <a:bodyPr/>
        <a:lstStyle/>
        <a:p>
          <a:r>
            <a:rPr lang="en-US"/>
            <a:t>Application Protocol Interface</a:t>
          </a:r>
        </a:p>
      </dgm:t>
    </dgm:pt>
    <dgm:pt modelId="{10F11125-F435-4B44-9378-BC5D2CA7474A}" type="parTrans" cxnId="{2A18BF31-376C-4CE1-9EF0-AA45B9997107}">
      <dgm:prSet/>
      <dgm:spPr/>
      <dgm:t>
        <a:bodyPr/>
        <a:lstStyle/>
        <a:p>
          <a:endParaRPr lang="en-US"/>
        </a:p>
      </dgm:t>
    </dgm:pt>
    <dgm:pt modelId="{C8F8CFD2-73B7-4A76-9816-08D110929E99}" type="sibTrans" cxnId="{2A18BF31-376C-4CE1-9EF0-AA45B9997107}">
      <dgm:prSet/>
      <dgm:spPr/>
      <dgm:t>
        <a:bodyPr/>
        <a:lstStyle/>
        <a:p>
          <a:endParaRPr lang="en-US"/>
        </a:p>
      </dgm:t>
    </dgm:pt>
    <dgm:pt modelId="{BADB8960-40FD-4655-8062-575DCFBA5986}">
      <dgm:prSet phldrT="[Text]" phldr="0"/>
      <dgm:spPr/>
      <dgm:t>
        <a:bodyPr/>
        <a:lstStyle/>
        <a:p>
          <a:r>
            <a:rPr lang="en-US" dirty="0"/>
            <a:t>Intertwining Software &amp; SaaS Layers</a:t>
          </a:r>
        </a:p>
      </dgm:t>
    </dgm:pt>
    <dgm:pt modelId="{99BABDEE-9A16-4406-9AA2-07311C8CC9DC}" type="parTrans" cxnId="{9B7A34DD-1EB0-47E9-B0BD-B2AB7E2EE50E}">
      <dgm:prSet/>
      <dgm:spPr/>
      <dgm:t>
        <a:bodyPr/>
        <a:lstStyle/>
        <a:p>
          <a:endParaRPr lang="en-US"/>
        </a:p>
      </dgm:t>
    </dgm:pt>
    <dgm:pt modelId="{9998CE8F-3BBB-4FCA-BADE-94074ADCD506}" type="sibTrans" cxnId="{9B7A34DD-1EB0-47E9-B0BD-B2AB7E2EE50E}">
      <dgm:prSet/>
      <dgm:spPr/>
      <dgm:t>
        <a:bodyPr/>
        <a:lstStyle/>
        <a:p>
          <a:endParaRPr lang="en-US"/>
        </a:p>
      </dgm:t>
    </dgm:pt>
    <dgm:pt modelId="{610FD0B9-0A00-4569-B895-13CDC59A5109}">
      <dgm:prSet phldrT="[Text]" phldr="0"/>
      <dgm:spPr/>
      <dgm:t>
        <a:bodyPr/>
        <a:lstStyle/>
        <a:p>
          <a:r>
            <a:rPr lang="en-US" dirty="0"/>
            <a:t>Consumer Use &amp; Simplified</a:t>
          </a:r>
        </a:p>
      </dgm:t>
    </dgm:pt>
    <dgm:pt modelId="{679F1396-9C1A-40A4-8277-AC8001BC64E5}" type="parTrans" cxnId="{2F90593A-AAAC-4C91-87EB-BCB8ED173DA1}">
      <dgm:prSet/>
      <dgm:spPr/>
      <dgm:t>
        <a:bodyPr/>
        <a:lstStyle/>
        <a:p>
          <a:endParaRPr lang="en-US"/>
        </a:p>
      </dgm:t>
    </dgm:pt>
    <dgm:pt modelId="{5CBE4944-E11A-43BA-BC92-E3C206C68838}" type="sibTrans" cxnId="{2F90593A-AAAC-4C91-87EB-BCB8ED173DA1}">
      <dgm:prSet/>
      <dgm:spPr/>
      <dgm:t>
        <a:bodyPr/>
        <a:lstStyle/>
        <a:p>
          <a:endParaRPr lang="en-US"/>
        </a:p>
      </dgm:t>
    </dgm:pt>
    <dgm:pt modelId="{135758AD-3D8B-4073-906E-358B658D4006}">
      <dgm:prSet phldrT="[Text]" phldr="0" custT="1"/>
      <dgm:spPr/>
      <dgm:t>
        <a:bodyPr/>
        <a:lstStyle/>
        <a:p>
          <a:r>
            <a:rPr lang="en-US" sz="1700" b="0" i="0" u="none" strike="noStrike" dirty="0">
              <a:solidFill>
                <a:srgbClr val="1E1E24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Enabling LLMs to think step-by-step, reason through problems, and use external tools across multiple interactions</a:t>
          </a:r>
          <a:endParaRPr lang="en-US" sz="17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743A194-245B-490C-9ACD-372066E1EA38}" type="parTrans" cxnId="{F19A9B32-32AC-4E75-8045-8336F0C341D8}">
      <dgm:prSet/>
      <dgm:spPr/>
      <dgm:t>
        <a:bodyPr/>
        <a:lstStyle/>
        <a:p>
          <a:endParaRPr lang="en-US"/>
        </a:p>
      </dgm:t>
    </dgm:pt>
    <dgm:pt modelId="{FA1154B6-4B7F-4EC5-BE99-4FA452CF4667}" type="sibTrans" cxnId="{F19A9B32-32AC-4E75-8045-8336F0C341D8}">
      <dgm:prSet/>
      <dgm:spPr/>
      <dgm:t>
        <a:bodyPr/>
        <a:lstStyle/>
        <a:p>
          <a:endParaRPr lang="en-US"/>
        </a:p>
      </dgm:t>
    </dgm:pt>
    <dgm:pt modelId="{6526B578-82C5-4BC3-B264-69BB00042DE2}">
      <dgm:prSet phldrT="[Text]" phldr="0"/>
      <dgm:spPr/>
      <dgm:t>
        <a:bodyPr/>
        <a:lstStyle/>
        <a:p>
          <a:r>
            <a:rPr lang="en-US" dirty="0"/>
            <a:t>Chatbots (which might be just code)</a:t>
          </a:r>
        </a:p>
      </dgm:t>
    </dgm:pt>
    <dgm:pt modelId="{35D59BB3-ADDA-45DE-BEB7-B7BB5B038B8A}" type="parTrans" cxnId="{33285A30-505F-4595-9C24-3A19AC6606F4}">
      <dgm:prSet/>
      <dgm:spPr/>
      <dgm:t>
        <a:bodyPr/>
        <a:lstStyle/>
        <a:p>
          <a:endParaRPr lang="en-US"/>
        </a:p>
      </dgm:t>
    </dgm:pt>
    <dgm:pt modelId="{4808D2F5-CB38-44C6-BB4D-1ADF5518B998}" type="sibTrans" cxnId="{33285A30-505F-4595-9C24-3A19AC6606F4}">
      <dgm:prSet/>
      <dgm:spPr/>
      <dgm:t>
        <a:bodyPr/>
        <a:lstStyle/>
        <a:p>
          <a:endParaRPr lang="en-US"/>
        </a:p>
      </dgm:t>
    </dgm:pt>
    <dgm:pt modelId="{5A954B49-A225-5E44-9F11-3EB95159A9B2}">
      <dgm:prSet phldrT="[Text]" phldr="0"/>
      <dgm:spPr/>
      <dgm:t>
        <a:bodyPr/>
        <a:lstStyle/>
        <a:p>
          <a:r>
            <a:rPr lang="en-US" dirty="0"/>
            <a:t>May be built into other tools (e.g. </a:t>
          </a:r>
          <a:r>
            <a:rPr lang="en-US" dirty="0" err="1"/>
            <a:t>Canva</a:t>
          </a:r>
          <a:r>
            <a:rPr lang="en-US" dirty="0"/>
            <a:t>, Office)</a:t>
          </a:r>
        </a:p>
        <a:p>
          <a:endParaRPr lang="en-US" dirty="0"/>
        </a:p>
      </dgm:t>
    </dgm:pt>
    <dgm:pt modelId="{8B973C19-FA9B-0A4E-9A96-713D18C57658}" type="parTrans" cxnId="{65DC2826-9C85-CF44-BE95-688140ACE2E6}">
      <dgm:prSet/>
      <dgm:spPr/>
      <dgm:t>
        <a:bodyPr/>
        <a:lstStyle/>
        <a:p>
          <a:endParaRPr lang="en-US"/>
        </a:p>
      </dgm:t>
    </dgm:pt>
    <dgm:pt modelId="{4FE7E551-8D51-2749-A686-0DA101F9C3A8}" type="sibTrans" cxnId="{65DC2826-9C85-CF44-BE95-688140ACE2E6}">
      <dgm:prSet/>
      <dgm:spPr/>
      <dgm:t>
        <a:bodyPr/>
        <a:lstStyle/>
        <a:p>
          <a:endParaRPr lang="en-US"/>
        </a:p>
      </dgm:t>
    </dgm:pt>
    <dgm:pt modelId="{9C400067-E6FC-904F-98E7-519532C2E244}">
      <dgm:prSet phldrT="[Text]" phldr="0"/>
      <dgm:spPr/>
      <dgm:t>
        <a:bodyPr/>
        <a:lstStyle/>
        <a:p>
          <a:r>
            <a:rPr lang="en-US"/>
            <a:t>Used to support Coding (Killer App #1)</a:t>
          </a:r>
          <a:endParaRPr lang="en-US" dirty="0"/>
        </a:p>
      </dgm:t>
    </dgm:pt>
    <dgm:pt modelId="{63CBAEE5-3DD8-794F-9DB0-E6836BE651FC}" type="parTrans" cxnId="{9084DBF2-DC8E-7B40-AAF6-F26049C38870}">
      <dgm:prSet/>
      <dgm:spPr/>
    </dgm:pt>
    <dgm:pt modelId="{DF98B71A-2D0C-5340-83DF-999EE5D5DF2A}" type="sibTrans" cxnId="{9084DBF2-DC8E-7B40-AAF6-F26049C38870}">
      <dgm:prSet/>
      <dgm:spPr/>
    </dgm:pt>
    <dgm:pt modelId="{EFDA0530-F3B1-3E40-86BD-1AD866058789}">
      <dgm:prSet phldrT="[Text]" phldr="0"/>
      <dgm:spPr/>
      <dgm:t>
        <a:bodyPr/>
        <a:lstStyle/>
        <a:p>
          <a:r>
            <a:rPr lang="en-US" sz="1600" dirty="0"/>
            <a:t>Eating other software</a:t>
          </a:r>
        </a:p>
      </dgm:t>
    </dgm:pt>
    <dgm:pt modelId="{6FB79FD4-2F29-854D-B63F-E39C1B792DA5}" type="parTrans" cxnId="{0BE0840A-DD10-7C4E-8C6D-6D25EC1053F6}">
      <dgm:prSet/>
      <dgm:spPr/>
    </dgm:pt>
    <dgm:pt modelId="{8D18C269-3B26-4C42-8361-62835F7EB894}" type="sibTrans" cxnId="{0BE0840A-DD10-7C4E-8C6D-6D25EC1053F6}">
      <dgm:prSet/>
      <dgm:spPr/>
    </dgm:pt>
    <dgm:pt modelId="{24B42738-B93B-474B-80BE-5BFAE82AEE81}">
      <dgm:prSet phldrT="[Text]" phldr="0"/>
      <dgm:spPr/>
      <dgm:t>
        <a:bodyPr/>
        <a:lstStyle/>
        <a:p>
          <a:r>
            <a:rPr lang="en-US" sz="1600" dirty="0"/>
            <a:t>Connecting LLMs, Libraries, Processes, Tools, Data, Search, Software</a:t>
          </a:r>
        </a:p>
      </dgm:t>
    </dgm:pt>
    <dgm:pt modelId="{1E197969-5026-294C-973B-F66A66925EC7}" type="parTrans" cxnId="{785A3970-D5DB-B545-AD61-FB7D56264F22}">
      <dgm:prSet/>
      <dgm:spPr/>
    </dgm:pt>
    <dgm:pt modelId="{97F814EF-7F01-DA4E-B286-926B5DE91B7A}" type="sibTrans" cxnId="{785A3970-D5DB-B545-AD61-FB7D56264F22}">
      <dgm:prSet/>
      <dgm:spPr/>
    </dgm:pt>
    <dgm:pt modelId="{B9B02CAC-21C6-FC45-9218-4251873B0335}" type="pres">
      <dgm:prSet presAssocID="{A9870A63-D49B-4CD9-85A2-C23E60DDD8F5}" presName="linear" presStyleCnt="0">
        <dgm:presLayoutVars>
          <dgm:dir/>
          <dgm:animLvl val="lvl"/>
          <dgm:resizeHandles val="exact"/>
        </dgm:presLayoutVars>
      </dgm:prSet>
      <dgm:spPr/>
    </dgm:pt>
    <dgm:pt modelId="{8C6C2FDD-E9D4-2C48-8EC1-AD37FC50B0AD}" type="pres">
      <dgm:prSet presAssocID="{9F61345F-7F02-484F-A448-10810F6D4422}" presName="parentLin" presStyleCnt="0"/>
      <dgm:spPr/>
    </dgm:pt>
    <dgm:pt modelId="{0FBE48CA-7808-D04D-A65B-6C07EB7EF291}" type="pres">
      <dgm:prSet presAssocID="{9F61345F-7F02-484F-A448-10810F6D4422}" presName="parentLeftMargin" presStyleLbl="node1" presStyleIdx="0" presStyleCnt="3"/>
      <dgm:spPr/>
    </dgm:pt>
    <dgm:pt modelId="{BDA8A0A0-9634-6440-885C-8A61FEA49F00}" type="pres">
      <dgm:prSet presAssocID="{9F61345F-7F02-484F-A448-10810F6D442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5CE18CB-1F80-3742-B676-73A62288238C}" type="pres">
      <dgm:prSet presAssocID="{9F61345F-7F02-484F-A448-10810F6D4422}" presName="negativeSpace" presStyleCnt="0"/>
      <dgm:spPr/>
    </dgm:pt>
    <dgm:pt modelId="{0D56D5E7-1896-C747-A0DE-839A6362CF5A}" type="pres">
      <dgm:prSet presAssocID="{9F61345F-7F02-484F-A448-10810F6D4422}" presName="childText" presStyleLbl="conFgAcc1" presStyleIdx="0" presStyleCnt="3">
        <dgm:presLayoutVars>
          <dgm:bulletEnabled val="1"/>
        </dgm:presLayoutVars>
      </dgm:prSet>
      <dgm:spPr/>
    </dgm:pt>
    <dgm:pt modelId="{CD48BC3B-FDC8-4D4A-BB85-1E7DE95B969F}" type="pres">
      <dgm:prSet presAssocID="{6DF13682-0FA1-4C22-9846-21161908434A}" presName="spaceBetweenRectangles" presStyleCnt="0"/>
      <dgm:spPr/>
    </dgm:pt>
    <dgm:pt modelId="{7EDA131A-B6BD-B046-BB6B-36ADDC27BB47}" type="pres">
      <dgm:prSet presAssocID="{7A51480D-4DCA-490F-A4BF-2001CF91E9D8}" presName="parentLin" presStyleCnt="0"/>
      <dgm:spPr/>
    </dgm:pt>
    <dgm:pt modelId="{96154658-591D-2B42-B906-2A42CF09D0AF}" type="pres">
      <dgm:prSet presAssocID="{7A51480D-4DCA-490F-A4BF-2001CF91E9D8}" presName="parentLeftMargin" presStyleLbl="node1" presStyleIdx="0" presStyleCnt="3"/>
      <dgm:spPr/>
    </dgm:pt>
    <dgm:pt modelId="{E4E98483-AC7A-EF45-BE86-9BDC3C5BC4C1}" type="pres">
      <dgm:prSet presAssocID="{7A51480D-4DCA-490F-A4BF-2001CF91E9D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889E285-4C50-A444-B2A5-59A5A0AAE307}" type="pres">
      <dgm:prSet presAssocID="{7A51480D-4DCA-490F-A4BF-2001CF91E9D8}" presName="negativeSpace" presStyleCnt="0"/>
      <dgm:spPr/>
    </dgm:pt>
    <dgm:pt modelId="{031CBE8F-BC97-BB46-B665-BB0057D07E7A}" type="pres">
      <dgm:prSet presAssocID="{7A51480D-4DCA-490F-A4BF-2001CF91E9D8}" presName="childText" presStyleLbl="conFgAcc1" presStyleIdx="1" presStyleCnt="3">
        <dgm:presLayoutVars>
          <dgm:bulletEnabled val="1"/>
        </dgm:presLayoutVars>
      </dgm:prSet>
      <dgm:spPr/>
    </dgm:pt>
    <dgm:pt modelId="{532B95AE-D071-9F46-9C32-FB19414FF537}" type="pres">
      <dgm:prSet presAssocID="{22F3E20A-F1B1-4762-AE19-4A4D15FEDEC4}" presName="spaceBetweenRectangles" presStyleCnt="0"/>
      <dgm:spPr/>
    </dgm:pt>
    <dgm:pt modelId="{9060CBFF-CF91-C14B-8B3C-196A22636502}" type="pres">
      <dgm:prSet presAssocID="{D2C959EB-AB3C-444E-A6F8-5BE8DA91E958}" presName="parentLin" presStyleCnt="0"/>
      <dgm:spPr/>
    </dgm:pt>
    <dgm:pt modelId="{CFED3024-AEA6-CA43-803E-F0913E2B83CE}" type="pres">
      <dgm:prSet presAssocID="{D2C959EB-AB3C-444E-A6F8-5BE8DA91E958}" presName="parentLeftMargin" presStyleLbl="node1" presStyleIdx="1" presStyleCnt="3"/>
      <dgm:spPr/>
    </dgm:pt>
    <dgm:pt modelId="{54094B75-211D-5F45-B1FC-70AEFD5984C6}" type="pres">
      <dgm:prSet presAssocID="{D2C959EB-AB3C-444E-A6F8-5BE8DA91E958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640CA969-CA78-894D-A5D8-93895C87B6E0}" type="pres">
      <dgm:prSet presAssocID="{D2C959EB-AB3C-444E-A6F8-5BE8DA91E958}" presName="negativeSpace" presStyleCnt="0"/>
      <dgm:spPr/>
    </dgm:pt>
    <dgm:pt modelId="{1B5EA476-0D10-834F-B2EF-CC9799B9DFDF}" type="pres">
      <dgm:prSet presAssocID="{D2C959EB-AB3C-444E-A6F8-5BE8DA91E958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0BE0840A-DD10-7C4E-8C6D-6D25EC1053F6}" srcId="{D2C959EB-AB3C-444E-A6F8-5BE8DA91E958}" destId="{EFDA0530-F3B1-3E40-86BD-1AD866058789}" srcOrd="2" destOrd="0" parTransId="{6FB79FD4-2F29-854D-B63F-E39C1B792DA5}" sibTransId="{8D18C269-3B26-4C42-8361-62835F7EB894}"/>
    <dgm:cxn modelId="{65DC2826-9C85-CF44-BE95-688140ACE2E6}" srcId="{9F61345F-7F02-484F-A448-10810F6D4422}" destId="{5A954B49-A225-5E44-9F11-3EB95159A9B2}" srcOrd="2" destOrd="0" parTransId="{8B973C19-FA9B-0A4E-9A96-713D18C57658}" sibTransId="{4FE7E551-8D51-2749-A686-0DA101F9C3A8}"/>
    <dgm:cxn modelId="{019F2E2F-D500-7B4C-B980-6D79EAD467EE}" type="presOf" srcId="{D2C959EB-AB3C-444E-A6F8-5BE8DA91E958}" destId="{54094B75-211D-5F45-B1FC-70AEFD5984C6}" srcOrd="1" destOrd="0" presId="urn:microsoft.com/office/officeart/2005/8/layout/list1"/>
    <dgm:cxn modelId="{33285A30-505F-4595-9C24-3A19AC6606F4}" srcId="{9F61345F-7F02-484F-A448-10810F6D4422}" destId="{6526B578-82C5-4BC3-B264-69BB00042DE2}" srcOrd="1" destOrd="0" parTransId="{35D59BB3-ADDA-45DE-BEB7-B7BB5B038B8A}" sibTransId="{4808D2F5-CB38-44C6-BB4D-1ADF5518B998}"/>
    <dgm:cxn modelId="{2A18BF31-376C-4CE1-9EF0-AA45B9997107}" srcId="{7A51480D-4DCA-490F-A4BF-2001CF91E9D8}" destId="{3817DF30-0E34-4894-96A0-234E33D24674}" srcOrd="0" destOrd="0" parTransId="{10F11125-F435-4B44-9378-BC5D2CA7474A}" sibTransId="{C8F8CFD2-73B7-4A76-9816-08D110929E99}"/>
    <dgm:cxn modelId="{F19A9B32-32AC-4E75-8045-8336F0C341D8}" srcId="{D2C959EB-AB3C-444E-A6F8-5BE8DA91E958}" destId="{135758AD-3D8B-4073-906E-358B658D4006}" srcOrd="0" destOrd="0" parTransId="{3743A194-245B-490C-9ACD-372066E1EA38}" sibTransId="{FA1154B6-4B7F-4EC5-BE99-4FA452CF4667}"/>
    <dgm:cxn modelId="{2F90593A-AAAC-4C91-87EB-BCB8ED173DA1}" srcId="{9F61345F-7F02-484F-A448-10810F6D4422}" destId="{610FD0B9-0A00-4569-B895-13CDC59A5109}" srcOrd="0" destOrd="0" parTransId="{679F1396-9C1A-40A4-8277-AC8001BC64E5}" sibTransId="{5CBE4944-E11A-43BA-BC92-E3C206C68838}"/>
    <dgm:cxn modelId="{BB9F5C3A-A9B2-DC45-AFE4-AB3016DC94BB}" type="presOf" srcId="{EFDA0530-F3B1-3E40-86BD-1AD866058789}" destId="{1B5EA476-0D10-834F-B2EF-CC9799B9DFDF}" srcOrd="0" destOrd="2" presId="urn:microsoft.com/office/officeart/2005/8/layout/list1"/>
    <dgm:cxn modelId="{44BA3448-DED7-2E44-BBDF-62566D2DDBC0}" type="presOf" srcId="{7A51480D-4DCA-490F-A4BF-2001CF91E9D8}" destId="{E4E98483-AC7A-EF45-BE86-9BDC3C5BC4C1}" srcOrd="1" destOrd="0" presId="urn:microsoft.com/office/officeart/2005/8/layout/list1"/>
    <dgm:cxn modelId="{86B07D48-AD2D-EA4D-AC02-7CF3FD069513}" type="presOf" srcId="{9F61345F-7F02-484F-A448-10810F6D4422}" destId="{BDA8A0A0-9634-6440-885C-8A61FEA49F00}" srcOrd="1" destOrd="0" presId="urn:microsoft.com/office/officeart/2005/8/layout/list1"/>
    <dgm:cxn modelId="{8EA60E5D-BD84-0F42-9E92-3BD8C51DBEBE}" type="presOf" srcId="{BADB8960-40FD-4655-8062-575DCFBA5986}" destId="{031CBE8F-BC97-BB46-B665-BB0057D07E7A}" srcOrd="0" destOrd="1" presId="urn:microsoft.com/office/officeart/2005/8/layout/list1"/>
    <dgm:cxn modelId="{D4DABF64-3221-4596-BF56-DD780BA7D140}" srcId="{A9870A63-D49B-4CD9-85A2-C23E60DDD8F5}" destId="{D2C959EB-AB3C-444E-A6F8-5BE8DA91E958}" srcOrd="2" destOrd="0" parTransId="{9309FE32-E3A3-4BF9-AA42-4C973B94895F}" sibTransId="{A7276308-A35C-4C29-A4FE-152C1377AE04}"/>
    <dgm:cxn modelId="{785A3970-D5DB-B545-AD61-FB7D56264F22}" srcId="{D2C959EB-AB3C-444E-A6F8-5BE8DA91E958}" destId="{24B42738-B93B-474B-80BE-5BFAE82AEE81}" srcOrd="1" destOrd="0" parTransId="{1E197969-5026-294C-973B-F66A66925EC7}" sibTransId="{97F814EF-7F01-DA4E-B286-926B5DE91B7A}"/>
    <dgm:cxn modelId="{FC5ABD78-C0CB-0840-BD8B-5AA69F2263EC}" type="presOf" srcId="{24B42738-B93B-474B-80BE-5BFAE82AEE81}" destId="{1B5EA476-0D10-834F-B2EF-CC9799B9DFDF}" srcOrd="0" destOrd="1" presId="urn:microsoft.com/office/officeart/2005/8/layout/list1"/>
    <dgm:cxn modelId="{2D87127B-3B33-FF44-9230-3C925A2D4D89}" type="presOf" srcId="{6526B578-82C5-4BC3-B264-69BB00042DE2}" destId="{0D56D5E7-1896-C747-A0DE-839A6362CF5A}" srcOrd="0" destOrd="1" presId="urn:microsoft.com/office/officeart/2005/8/layout/list1"/>
    <dgm:cxn modelId="{E17C897C-2158-974B-802B-EDC62DAD57F1}" type="presOf" srcId="{5A954B49-A225-5E44-9F11-3EB95159A9B2}" destId="{0D56D5E7-1896-C747-A0DE-839A6362CF5A}" srcOrd="0" destOrd="2" presId="urn:microsoft.com/office/officeart/2005/8/layout/list1"/>
    <dgm:cxn modelId="{4A94B27D-773C-4F92-808F-4D9A2A777AC8}" srcId="{A9870A63-D49B-4CD9-85A2-C23E60DDD8F5}" destId="{9F61345F-7F02-484F-A448-10810F6D4422}" srcOrd="0" destOrd="0" parTransId="{BFD30AA0-492B-4AEE-8A56-22573E06D669}" sibTransId="{6DF13682-0FA1-4C22-9846-21161908434A}"/>
    <dgm:cxn modelId="{141B3A80-4875-1644-B9CF-6944AFA6C5DE}" type="presOf" srcId="{135758AD-3D8B-4073-906E-358B658D4006}" destId="{1B5EA476-0D10-834F-B2EF-CC9799B9DFDF}" srcOrd="0" destOrd="0" presId="urn:microsoft.com/office/officeart/2005/8/layout/list1"/>
    <dgm:cxn modelId="{CFC03885-63FA-634C-B09D-37932D4F03E7}" type="presOf" srcId="{9C400067-E6FC-904F-98E7-519532C2E244}" destId="{031CBE8F-BC97-BB46-B665-BB0057D07E7A}" srcOrd="0" destOrd="2" presId="urn:microsoft.com/office/officeart/2005/8/layout/list1"/>
    <dgm:cxn modelId="{F6FB9289-C7E2-FA49-B8B3-C745EEDF955F}" type="presOf" srcId="{610FD0B9-0A00-4569-B895-13CDC59A5109}" destId="{0D56D5E7-1896-C747-A0DE-839A6362CF5A}" srcOrd="0" destOrd="0" presId="urn:microsoft.com/office/officeart/2005/8/layout/list1"/>
    <dgm:cxn modelId="{3C38E88D-85D2-D341-9481-5BBDFB725788}" type="presOf" srcId="{3817DF30-0E34-4894-96A0-234E33D24674}" destId="{031CBE8F-BC97-BB46-B665-BB0057D07E7A}" srcOrd="0" destOrd="0" presId="urn:microsoft.com/office/officeart/2005/8/layout/list1"/>
    <dgm:cxn modelId="{EA01A2D8-39D3-8944-98A4-2A68632126A9}" type="presOf" srcId="{D2C959EB-AB3C-444E-A6F8-5BE8DA91E958}" destId="{CFED3024-AEA6-CA43-803E-F0913E2B83CE}" srcOrd="0" destOrd="0" presId="urn:microsoft.com/office/officeart/2005/8/layout/list1"/>
    <dgm:cxn modelId="{F44B2BDA-15FC-3A4A-93C2-A35F6B6A3FDB}" type="presOf" srcId="{A9870A63-D49B-4CD9-85A2-C23E60DDD8F5}" destId="{B9B02CAC-21C6-FC45-9218-4251873B0335}" srcOrd="0" destOrd="0" presId="urn:microsoft.com/office/officeart/2005/8/layout/list1"/>
    <dgm:cxn modelId="{9B7A34DD-1EB0-47E9-B0BD-B2AB7E2EE50E}" srcId="{7A51480D-4DCA-490F-A4BF-2001CF91E9D8}" destId="{BADB8960-40FD-4655-8062-575DCFBA5986}" srcOrd="1" destOrd="0" parTransId="{99BABDEE-9A16-4406-9AA2-07311C8CC9DC}" sibTransId="{9998CE8F-3BBB-4FCA-BADE-94074ADCD506}"/>
    <dgm:cxn modelId="{9084DBF2-DC8E-7B40-AAF6-F26049C38870}" srcId="{7A51480D-4DCA-490F-A4BF-2001CF91E9D8}" destId="{9C400067-E6FC-904F-98E7-519532C2E244}" srcOrd="2" destOrd="0" parTransId="{63CBAEE5-3DD8-794F-9DB0-E6836BE651FC}" sibTransId="{DF98B71A-2D0C-5340-83DF-999EE5D5DF2A}"/>
    <dgm:cxn modelId="{72A0FAF4-4D68-498F-91F4-912298FC6CE3}" srcId="{A9870A63-D49B-4CD9-85A2-C23E60DDD8F5}" destId="{7A51480D-4DCA-490F-A4BF-2001CF91E9D8}" srcOrd="1" destOrd="0" parTransId="{2B7EA16D-42AA-4AFD-B837-095FAEF87ABB}" sibTransId="{22F3E20A-F1B1-4762-AE19-4A4D15FEDEC4}"/>
    <dgm:cxn modelId="{C21963F8-4819-2B41-8F21-5349CC7375D8}" type="presOf" srcId="{9F61345F-7F02-484F-A448-10810F6D4422}" destId="{0FBE48CA-7808-D04D-A65B-6C07EB7EF291}" srcOrd="0" destOrd="0" presId="urn:microsoft.com/office/officeart/2005/8/layout/list1"/>
    <dgm:cxn modelId="{F4CFF6FB-EC5D-DD4A-B72E-06853B29FA1D}" type="presOf" srcId="{7A51480D-4DCA-490F-A4BF-2001CF91E9D8}" destId="{96154658-591D-2B42-B906-2A42CF09D0AF}" srcOrd="0" destOrd="0" presId="urn:microsoft.com/office/officeart/2005/8/layout/list1"/>
    <dgm:cxn modelId="{A6A22E81-CBB6-A347-808C-F2F83B9034B3}" type="presParOf" srcId="{B9B02CAC-21C6-FC45-9218-4251873B0335}" destId="{8C6C2FDD-E9D4-2C48-8EC1-AD37FC50B0AD}" srcOrd="0" destOrd="0" presId="urn:microsoft.com/office/officeart/2005/8/layout/list1"/>
    <dgm:cxn modelId="{3BB7B7C9-E1CF-F14F-898B-ACBEAB0CF2CA}" type="presParOf" srcId="{8C6C2FDD-E9D4-2C48-8EC1-AD37FC50B0AD}" destId="{0FBE48CA-7808-D04D-A65B-6C07EB7EF291}" srcOrd="0" destOrd="0" presId="urn:microsoft.com/office/officeart/2005/8/layout/list1"/>
    <dgm:cxn modelId="{15586CCF-3633-8B47-93AB-ED4DF1821B39}" type="presParOf" srcId="{8C6C2FDD-E9D4-2C48-8EC1-AD37FC50B0AD}" destId="{BDA8A0A0-9634-6440-885C-8A61FEA49F00}" srcOrd="1" destOrd="0" presId="urn:microsoft.com/office/officeart/2005/8/layout/list1"/>
    <dgm:cxn modelId="{081BBFA6-6B97-0349-868F-1C6F1A3B1EE8}" type="presParOf" srcId="{B9B02CAC-21C6-FC45-9218-4251873B0335}" destId="{C5CE18CB-1F80-3742-B676-73A62288238C}" srcOrd="1" destOrd="0" presId="urn:microsoft.com/office/officeart/2005/8/layout/list1"/>
    <dgm:cxn modelId="{E809A019-11CB-D543-A0AC-23FD639B8416}" type="presParOf" srcId="{B9B02CAC-21C6-FC45-9218-4251873B0335}" destId="{0D56D5E7-1896-C747-A0DE-839A6362CF5A}" srcOrd="2" destOrd="0" presId="urn:microsoft.com/office/officeart/2005/8/layout/list1"/>
    <dgm:cxn modelId="{E79D6723-23B2-184D-A431-1B2BBDF84E80}" type="presParOf" srcId="{B9B02CAC-21C6-FC45-9218-4251873B0335}" destId="{CD48BC3B-FDC8-4D4A-BB85-1E7DE95B969F}" srcOrd="3" destOrd="0" presId="urn:microsoft.com/office/officeart/2005/8/layout/list1"/>
    <dgm:cxn modelId="{AC8FD158-4B24-6E42-9904-97148B8794E1}" type="presParOf" srcId="{B9B02CAC-21C6-FC45-9218-4251873B0335}" destId="{7EDA131A-B6BD-B046-BB6B-36ADDC27BB47}" srcOrd="4" destOrd="0" presId="urn:microsoft.com/office/officeart/2005/8/layout/list1"/>
    <dgm:cxn modelId="{C7A4BEC3-F62B-224D-B1F0-75709A044FF0}" type="presParOf" srcId="{7EDA131A-B6BD-B046-BB6B-36ADDC27BB47}" destId="{96154658-591D-2B42-B906-2A42CF09D0AF}" srcOrd="0" destOrd="0" presId="urn:microsoft.com/office/officeart/2005/8/layout/list1"/>
    <dgm:cxn modelId="{9BF10806-560D-0647-A86D-7656FF725F00}" type="presParOf" srcId="{7EDA131A-B6BD-B046-BB6B-36ADDC27BB47}" destId="{E4E98483-AC7A-EF45-BE86-9BDC3C5BC4C1}" srcOrd="1" destOrd="0" presId="urn:microsoft.com/office/officeart/2005/8/layout/list1"/>
    <dgm:cxn modelId="{D5122CF8-E711-7847-BAB2-A42E1E6BE3B2}" type="presParOf" srcId="{B9B02CAC-21C6-FC45-9218-4251873B0335}" destId="{D889E285-4C50-A444-B2A5-59A5A0AAE307}" srcOrd="5" destOrd="0" presId="urn:microsoft.com/office/officeart/2005/8/layout/list1"/>
    <dgm:cxn modelId="{B1BD8369-2055-F84D-8C14-DF568F7D8358}" type="presParOf" srcId="{B9B02CAC-21C6-FC45-9218-4251873B0335}" destId="{031CBE8F-BC97-BB46-B665-BB0057D07E7A}" srcOrd="6" destOrd="0" presId="urn:microsoft.com/office/officeart/2005/8/layout/list1"/>
    <dgm:cxn modelId="{4B6C4D6D-586C-C548-AF22-EDF9C7EC9C37}" type="presParOf" srcId="{B9B02CAC-21C6-FC45-9218-4251873B0335}" destId="{532B95AE-D071-9F46-9C32-FB19414FF537}" srcOrd="7" destOrd="0" presId="urn:microsoft.com/office/officeart/2005/8/layout/list1"/>
    <dgm:cxn modelId="{8C02734E-D3E9-DD40-B11A-A36885FBF4F0}" type="presParOf" srcId="{B9B02CAC-21C6-FC45-9218-4251873B0335}" destId="{9060CBFF-CF91-C14B-8B3C-196A22636502}" srcOrd="8" destOrd="0" presId="urn:microsoft.com/office/officeart/2005/8/layout/list1"/>
    <dgm:cxn modelId="{19EC6C97-D384-5146-93DB-25425C6BA91C}" type="presParOf" srcId="{9060CBFF-CF91-C14B-8B3C-196A22636502}" destId="{CFED3024-AEA6-CA43-803E-F0913E2B83CE}" srcOrd="0" destOrd="0" presId="urn:microsoft.com/office/officeart/2005/8/layout/list1"/>
    <dgm:cxn modelId="{392E2DCF-3618-3544-BD64-594E959F5719}" type="presParOf" srcId="{9060CBFF-CF91-C14B-8B3C-196A22636502}" destId="{54094B75-211D-5F45-B1FC-70AEFD5984C6}" srcOrd="1" destOrd="0" presId="urn:microsoft.com/office/officeart/2005/8/layout/list1"/>
    <dgm:cxn modelId="{8826949B-16A5-C44F-8202-EF3D0CE81AD8}" type="presParOf" srcId="{B9B02CAC-21C6-FC45-9218-4251873B0335}" destId="{640CA969-CA78-894D-A5D8-93895C87B6E0}" srcOrd="9" destOrd="0" presId="urn:microsoft.com/office/officeart/2005/8/layout/list1"/>
    <dgm:cxn modelId="{FBE99416-B6A8-DE4C-A960-91E85B6D2DC1}" type="presParOf" srcId="{B9B02CAC-21C6-FC45-9218-4251873B0335}" destId="{1B5EA476-0D10-834F-B2EF-CC9799B9DFDF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9870A63-D49B-4CD9-85A2-C23E60DDD8F5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F61345F-7F02-484F-A448-10810F6D4422}">
      <dgm:prSet phldrT="[Text]" phldr="0"/>
      <dgm:spPr/>
      <dgm:t>
        <a:bodyPr/>
        <a:lstStyle/>
        <a:p>
          <a:r>
            <a:rPr lang="en-US" dirty="0"/>
            <a:t>MCP: Model Context Protocol (Claude-founded)</a:t>
          </a:r>
        </a:p>
      </dgm:t>
    </dgm:pt>
    <dgm:pt modelId="{BFD30AA0-492B-4AEE-8A56-22573E06D669}" type="parTrans" cxnId="{4A94B27D-773C-4F92-808F-4D9A2A777AC8}">
      <dgm:prSet/>
      <dgm:spPr/>
      <dgm:t>
        <a:bodyPr/>
        <a:lstStyle/>
        <a:p>
          <a:endParaRPr lang="en-US"/>
        </a:p>
      </dgm:t>
    </dgm:pt>
    <dgm:pt modelId="{6DF13682-0FA1-4C22-9846-21161908434A}" type="sibTrans" cxnId="{4A94B27D-773C-4F92-808F-4D9A2A777AC8}">
      <dgm:prSet/>
      <dgm:spPr/>
      <dgm:t>
        <a:bodyPr/>
        <a:lstStyle/>
        <a:p>
          <a:endParaRPr lang="en-US"/>
        </a:p>
      </dgm:t>
    </dgm:pt>
    <dgm:pt modelId="{7A51480D-4DCA-490F-A4BF-2001CF91E9D8}">
      <dgm:prSet phldrT="[Text]" phldr="0"/>
      <dgm:spPr/>
      <dgm:t>
        <a:bodyPr/>
        <a:lstStyle/>
        <a:p>
          <a:r>
            <a:rPr lang="en-US"/>
            <a:t>Hallucinate vs. Temperature vs. Personality (Settings)</a:t>
          </a:r>
        </a:p>
      </dgm:t>
    </dgm:pt>
    <dgm:pt modelId="{2B7EA16D-42AA-4AFD-B837-095FAEF87ABB}" type="parTrans" cxnId="{72A0FAF4-4D68-498F-91F4-912298FC6CE3}">
      <dgm:prSet/>
      <dgm:spPr/>
      <dgm:t>
        <a:bodyPr/>
        <a:lstStyle/>
        <a:p>
          <a:endParaRPr lang="en-US"/>
        </a:p>
      </dgm:t>
    </dgm:pt>
    <dgm:pt modelId="{22F3E20A-F1B1-4762-AE19-4A4D15FEDEC4}" type="sibTrans" cxnId="{72A0FAF4-4D68-498F-91F4-912298FC6CE3}">
      <dgm:prSet/>
      <dgm:spPr/>
      <dgm:t>
        <a:bodyPr/>
        <a:lstStyle/>
        <a:p>
          <a:endParaRPr lang="en-US"/>
        </a:p>
      </dgm:t>
    </dgm:pt>
    <dgm:pt modelId="{D2C959EB-AB3C-444E-A6F8-5BE8DA91E958}">
      <dgm:prSet phldrT="[Text]" phldr="0"/>
      <dgm:spPr/>
      <dgm:t>
        <a:bodyPr/>
        <a:lstStyle/>
        <a:p>
          <a:r>
            <a:rPr lang="en-US"/>
            <a:t>Context Window </a:t>
          </a:r>
        </a:p>
      </dgm:t>
    </dgm:pt>
    <dgm:pt modelId="{9309FE32-E3A3-4BF9-AA42-4C973B94895F}" type="parTrans" cxnId="{D4DABF64-3221-4596-BF56-DD780BA7D140}">
      <dgm:prSet/>
      <dgm:spPr/>
      <dgm:t>
        <a:bodyPr/>
        <a:lstStyle/>
        <a:p>
          <a:endParaRPr lang="en-US"/>
        </a:p>
      </dgm:t>
    </dgm:pt>
    <dgm:pt modelId="{A7276308-A35C-4C29-A4FE-152C1377AE04}" type="sibTrans" cxnId="{D4DABF64-3221-4596-BF56-DD780BA7D140}">
      <dgm:prSet/>
      <dgm:spPr/>
      <dgm:t>
        <a:bodyPr/>
        <a:lstStyle/>
        <a:p>
          <a:endParaRPr lang="en-US"/>
        </a:p>
      </dgm:t>
    </dgm:pt>
    <dgm:pt modelId="{F8BF9465-9E64-4969-AB34-A4FCE3768972}">
      <dgm:prSet phldrT="[Text]" phldr="0"/>
      <dgm:spPr/>
      <dgm:t>
        <a:bodyPr/>
        <a:lstStyle/>
        <a:p>
          <a:r>
            <a:rPr lang="en-US"/>
            <a:t>“Memory” between sessions</a:t>
          </a:r>
        </a:p>
      </dgm:t>
    </dgm:pt>
    <dgm:pt modelId="{3992411C-AEA2-4FE9-8CA3-2911042157A8}" type="parTrans" cxnId="{50E04284-F21E-40F9-8A7A-DDA86B1CA6C0}">
      <dgm:prSet/>
      <dgm:spPr/>
      <dgm:t>
        <a:bodyPr/>
        <a:lstStyle/>
        <a:p>
          <a:endParaRPr lang="en-US"/>
        </a:p>
      </dgm:t>
    </dgm:pt>
    <dgm:pt modelId="{B4A072AB-8EEC-4935-BB44-FDBA2C3BC6FF}" type="sibTrans" cxnId="{50E04284-F21E-40F9-8A7A-DDA86B1CA6C0}">
      <dgm:prSet/>
      <dgm:spPr/>
      <dgm:t>
        <a:bodyPr/>
        <a:lstStyle/>
        <a:p>
          <a:endParaRPr lang="en-US"/>
        </a:p>
      </dgm:t>
    </dgm:pt>
    <dgm:pt modelId="{A5548853-D6C4-4632-A156-37DCE39E1E15}">
      <dgm:prSet phldrT="[Text]" phldr="0"/>
      <dgm:spPr/>
      <dgm:t>
        <a:bodyPr/>
        <a:lstStyle/>
        <a:p>
          <a:r>
            <a:rPr lang="en-US"/>
            <a:t>RAG: Retrieval-Augmented Generation</a:t>
          </a:r>
          <a:br>
            <a:rPr lang="en-US"/>
          </a:br>
          <a:r>
            <a:rPr lang="en-US"/>
            <a:t>(Search + Your Data) </a:t>
          </a:r>
        </a:p>
      </dgm:t>
    </dgm:pt>
    <dgm:pt modelId="{25F155ED-85FB-4592-868C-881D0C9917B8}" type="parTrans" cxnId="{719CF391-4960-463D-8FEB-3D20A274A7F3}">
      <dgm:prSet/>
      <dgm:spPr/>
      <dgm:t>
        <a:bodyPr/>
        <a:lstStyle/>
        <a:p>
          <a:endParaRPr lang="en-US"/>
        </a:p>
      </dgm:t>
    </dgm:pt>
    <dgm:pt modelId="{C4597664-7CCA-41FB-9E55-685C4467FFB4}" type="sibTrans" cxnId="{719CF391-4960-463D-8FEB-3D20A274A7F3}">
      <dgm:prSet/>
      <dgm:spPr/>
      <dgm:t>
        <a:bodyPr/>
        <a:lstStyle/>
        <a:p>
          <a:endParaRPr lang="en-US"/>
        </a:p>
      </dgm:t>
    </dgm:pt>
    <dgm:pt modelId="{6206F9A5-CE84-47B3-AD79-FF40F7D07503}">
      <dgm:prSet phldrT="[Text]" phldr="0"/>
      <dgm:spPr/>
      <dgm:t>
        <a:bodyPr/>
        <a:lstStyle/>
        <a:p>
          <a:r>
            <a:rPr lang="en-US"/>
            <a:t>Standard to connect to external systems</a:t>
          </a:r>
        </a:p>
      </dgm:t>
    </dgm:pt>
    <dgm:pt modelId="{CEA7B6CC-43D2-4C40-B626-39EC15C0D0CC}" type="parTrans" cxnId="{67D4263C-9470-4CCD-A343-9137738C82CF}">
      <dgm:prSet/>
      <dgm:spPr/>
      <dgm:t>
        <a:bodyPr/>
        <a:lstStyle/>
        <a:p>
          <a:endParaRPr lang="en-US"/>
        </a:p>
      </dgm:t>
    </dgm:pt>
    <dgm:pt modelId="{52DA6E74-CE76-4142-ADE3-76A982A5DF45}" type="sibTrans" cxnId="{67D4263C-9470-4CCD-A343-9137738C82CF}">
      <dgm:prSet/>
      <dgm:spPr/>
      <dgm:t>
        <a:bodyPr/>
        <a:lstStyle/>
        <a:p>
          <a:endParaRPr lang="en-US"/>
        </a:p>
      </dgm:t>
    </dgm:pt>
    <dgm:pt modelId="{8B521AFA-74CC-4735-B26B-6D18A7FD49E2}">
      <dgm:prSet phldrT="[Text]" phldr="0"/>
      <dgm:spPr/>
      <dgm:t>
        <a:bodyPr/>
        <a:lstStyle/>
        <a:p>
          <a:r>
            <a:rPr lang="en-US"/>
            <a:t>Short-term memory in chat</a:t>
          </a:r>
        </a:p>
      </dgm:t>
    </dgm:pt>
    <dgm:pt modelId="{D714ED3B-F87D-4177-9A46-45055463E5BF}" type="parTrans" cxnId="{A9DECE7F-80CB-45D5-A709-DD2A8EF8D29D}">
      <dgm:prSet/>
      <dgm:spPr/>
      <dgm:t>
        <a:bodyPr/>
        <a:lstStyle/>
        <a:p>
          <a:endParaRPr lang="en-US"/>
        </a:p>
      </dgm:t>
    </dgm:pt>
    <dgm:pt modelId="{91088F60-2BE0-404B-8DDE-6DAAC448739F}" type="sibTrans" cxnId="{A9DECE7F-80CB-45D5-A709-DD2A8EF8D29D}">
      <dgm:prSet/>
      <dgm:spPr/>
      <dgm:t>
        <a:bodyPr/>
        <a:lstStyle/>
        <a:p>
          <a:endParaRPr lang="en-US"/>
        </a:p>
      </dgm:t>
    </dgm:pt>
    <dgm:pt modelId="{672E561D-D44B-435E-8508-76AAF83B8AF6}">
      <dgm:prSet phldrT="[Text]" phldr="0"/>
      <dgm:spPr/>
      <dgm:t>
        <a:bodyPr/>
        <a:lstStyle/>
        <a:p>
          <a:r>
            <a:rPr lang="en-US"/>
            <a:t>Human in the Loop</a:t>
          </a:r>
        </a:p>
      </dgm:t>
    </dgm:pt>
    <dgm:pt modelId="{CF3B0CE0-DBB4-49A2-B094-5E34F00C0F81}" type="parTrans" cxnId="{AD4BC0E3-40B5-4AE2-AD9C-383B3B08E2C2}">
      <dgm:prSet/>
      <dgm:spPr/>
      <dgm:t>
        <a:bodyPr/>
        <a:lstStyle/>
        <a:p>
          <a:endParaRPr lang="en-US"/>
        </a:p>
      </dgm:t>
    </dgm:pt>
    <dgm:pt modelId="{37CA3D18-2AE8-4B7B-9041-7ECC68B1E741}" type="sibTrans" cxnId="{AD4BC0E3-40B5-4AE2-AD9C-383B3B08E2C2}">
      <dgm:prSet/>
      <dgm:spPr/>
      <dgm:t>
        <a:bodyPr/>
        <a:lstStyle/>
        <a:p>
          <a:endParaRPr lang="en-US"/>
        </a:p>
      </dgm:t>
    </dgm:pt>
    <dgm:pt modelId="{88FCE208-60C3-4F19-8091-4BE446AD593B}">
      <dgm:prSet phldrT="[Text]" phldr="0"/>
      <dgm:spPr/>
      <dgm:t>
        <a:bodyPr/>
        <a:lstStyle/>
        <a:p>
          <a:r>
            <a:rPr lang="en-US" dirty="0"/>
            <a:t>When you come back </a:t>
          </a:r>
          <a:r>
            <a:rPr lang="en-US"/>
            <a:t>in!</a:t>
          </a:r>
          <a:endParaRPr lang="en-US" dirty="0"/>
        </a:p>
      </dgm:t>
    </dgm:pt>
    <dgm:pt modelId="{809E201B-90EF-4455-8776-F23EEDB41CCA}" type="parTrans" cxnId="{2B3CD0ED-FBD0-404F-AC1F-3529D3BB62B4}">
      <dgm:prSet/>
      <dgm:spPr/>
      <dgm:t>
        <a:bodyPr/>
        <a:lstStyle/>
        <a:p>
          <a:endParaRPr lang="en-US"/>
        </a:p>
      </dgm:t>
    </dgm:pt>
    <dgm:pt modelId="{2A09157C-07CC-447A-89EE-6F02F8097989}" type="sibTrans" cxnId="{2B3CD0ED-FBD0-404F-AC1F-3529D3BB62B4}">
      <dgm:prSet/>
      <dgm:spPr/>
      <dgm:t>
        <a:bodyPr/>
        <a:lstStyle/>
        <a:p>
          <a:endParaRPr lang="en-US"/>
        </a:p>
      </dgm:t>
    </dgm:pt>
    <dgm:pt modelId="{D276E9B2-D4D1-8242-8F25-AC363A287BF4}" type="pres">
      <dgm:prSet presAssocID="{A9870A63-D49B-4CD9-85A2-C23E60DDD8F5}" presName="linear" presStyleCnt="0">
        <dgm:presLayoutVars>
          <dgm:dir/>
          <dgm:animLvl val="lvl"/>
          <dgm:resizeHandles val="exact"/>
        </dgm:presLayoutVars>
      </dgm:prSet>
      <dgm:spPr/>
    </dgm:pt>
    <dgm:pt modelId="{E09DC626-5239-A845-8E21-6F2D18E27428}" type="pres">
      <dgm:prSet presAssocID="{9F61345F-7F02-484F-A448-10810F6D4422}" presName="parentLin" presStyleCnt="0"/>
      <dgm:spPr/>
    </dgm:pt>
    <dgm:pt modelId="{88D1F92C-9508-B14D-9250-365DFFD0E0DD}" type="pres">
      <dgm:prSet presAssocID="{9F61345F-7F02-484F-A448-10810F6D4422}" presName="parentLeftMargin" presStyleLbl="node1" presStyleIdx="0" presStyleCnt="6"/>
      <dgm:spPr/>
    </dgm:pt>
    <dgm:pt modelId="{9F19CCA8-12BD-4843-9801-35CAFE1095EC}" type="pres">
      <dgm:prSet presAssocID="{9F61345F-7F02-484F-A448-10810F6D4422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0B6A482A-41CA-8541-982E-D2822971A3A3}" type="pres">
      <dgm:prSet presAssocID="{9F61345F-7F02-484F-A448-10810F6D4422}" presName="negativeSpace" presStyleCnt="0"/>
      <dgm:spPr/>
    </dgm:pt>
    <dgm:pt modelId="{6EC8D5D8-DAD1-784B-AE1F-044906856793}" type="pres">
      <dgm:prSet presAssocID="{9F61345F-7F02-484F-A448-10810F6D4422}" presName="childText" presStyleLbl="conFgAcc1" presStyleIdx="0" presStyleCnt="6">
        <dgm:presLayoutVars>
          <dgm:bulletEnabled val="1"/>
        </dgm:presLayoutVars>
      </dgm:prSet>
      <dgm:spPr/>
    </dgm:pt>
    <dgm:pt modelId="{E20A0167-B1DD-654D-B48B-1CF0FA118973}" type="pres">
      <dgm:prSet presAssocID="{6DF13682-0FA1-4C22-9846-21161908434A}" presName="spaceBetweenRectangles" presStyleCnt="0"/>
      <dgm:spPr/>
    </dgm:pt>
    <dgm:pt modelId="{CD87DA4C-4759-1047-8E24-DD00F8132F3E}" type="pres">
      <dgm:prSet presAssocID="{7A51480D-4DCA-490F-A4BF-2001CF91E9D8}" presName="parentLin" presStyleCnt="0"/>
      <dgm:spPr/>
    </dgm:pt>
    <dgm:pt modelId="{D921A3F0-F690-7F41-84CD-419F50A3F68D}" type="pres">
      <dgm:prSet presAssocID="{7A51480D-4DCA-490F-A4BF-2001CF91E9D8}" presName="parentLeftMargin" presStyleLbl="node1" presStyleIdx="0" presStyleCnt="6"/>
      <dgm:spPr/>
    </dgm:pt>
    <dgm:pt modelId="{D552D223-9325-6640-AC6B-C0555D54C8F0}" type="pres">
      <dgm:prSet presAssocID="{7A51480D-4DCA-490F-A4BF-2001CF91E9D8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A118764A-BC82-0643-958D-EBE75FB04CD7}" type="pres">
      <dgm:prSet presAssocID="{7A51480D-4DCA-490F-A4BF-2001CF91E9D8}" presName="negativeSpace" presStyleCnt="0"/>
      <dgm:spPr/>
    </dgm:pt>
    <dgm:pt modelId="{366E0B72-60CB-4642-8B80-2839D9149E01}" type="pres">
      <dgm:prSet presAssocID="{7A51480D-4DCA-490F-A4BF-2001CF91E9D8}" presName="childText" presStyleLbl="conFgAcc1" presStyleIdx="1" presStyleCnt="6">
        <dgm:presLayoutVars>
          <dgm:bulletEnabled val="1"/>
        </dgm:presLayoutVars>
      </dgm:prSet>
      <dgm:spPr/>
    </dgm:pt>
    <dgm:pt modelId="{A7489014-D058-5346-9ABA-D67D0EA9D41A}" type="pres">
      <dgm:prSet presAssocID="{22F3E20A-F1B1-4762-AE19-4A4D15FEDEC4}" presName="spaceBetweenRectangles" presStyleCnt="0"/>
      <dgm:spPr/>
    </dgm:pt>
    <dgm:pt modelId="{402E22DC-8E29-1544-B30B-60CB04608AFE}" type="pres">
      <dgm:prSet presAssocID="{D2C959EB-AB3C-444E-A6F8-5BE8DA91E958}" presName="parentLin" presStyleCnt="0"/>
      <dgm:spPr/>
    </dgm:pt>
    <dgm:pt modelId="{83E813AA-B7FC-B44B-886A-1CDE92E4A178}" type="pres">
      <dgm:prSet presAssocID="{D2C959EB-AB3C-444E-A6F8-5BE8DA91E958}" presName="parentLeftMargin" presStyleLbl="node1" presStyleIdx="1" presStyleCnt="6"/>
      <dgm:spPr/>
    </dgm:pt>
    <dgm:pt modelId="{CCD290D5-BD4B-2743-A8B5-99EAB1C9BECE}" type="pres">
      <dgm:prSet presAssocID="{D2C959EB-AB3C-444E-A6F8-5BE8DA91E958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E7C56278-EB50-1643-A5BC-6A319D8AB7E2}" type="pres">
      <dgm:prSet presAssocID="{D2C959EB-AB3C-444E-A6F8-5BE8DA91E958}" presName="negativeSpace" presStyleCnt="0"/>
      <dgm:spPr/>
    </dgm:pt>
    <dgm:pt modelId="{E4D76443-4238-8F4E-83B5-4120A066D693}" type="pres">
      <dgm:prSet presAssocID="{D2C959EB-AB3C-444E-A6F8-5BE8DA91E958}" presName="childText" presStyleLbl="conFgAcc1" presStyleIdx="2" presStyleCnt="6">
        <dgm:presLayoutVars>
          <dgm:bulletEnabled val="1"/>
        </dgm:presLayoutVars>
      </dgm:prSet>
      <dgm:spPr/>
    </dgm:pt>
    <dgm:pt modelId="{CBCBB9D0-1B41-4A44-B250-4F72134AFF9F}" type="pres">
      <dgm:prSet presAssocID="{A7276308-A35C-4C29-A4FE-152C1377AE04}" presName="spaceBetweenRectangles" presStyleCnt="0"/>
      <dgm:spPr/>
    </dgm:pt>
    <dgm:pt modelId="{108346EC-9FF6-9642-ADE0-511F8DA47C53}" type="pres">
      <dgm:prSet presAssocID="{F8BF9465-9E64-4969-AB34-A4FCE3768972}" presName="parentLin" presStyleCnt="0"/>
      <dgm:spPr/>
    </dgm:pt>
    <dgm:pt modelId="{2E3C5DB9-F445-5A46-B230-1420C00D93C4}" type="pres">
      <dgm:prSet presAssocID="{F8BF9465-9E64-4969-AB34-A4FCE3768972}" presName="parentLeftMargin" presStyleLbl="node1" presStyleIdx="2" presStyleCnt="6"/>
      <dgm:spPr/>
    </dgm:pt>
    <dgm:pt modelId="{12DDCB2B-93C8-AB4B-BB78-FB587BC4B8C9}" type="pres">
      <dgm:prSet presAssocID="{F8BF9465-9E64-4969-AB34-A4FCE3768972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FF32FC9E-E1A9-FB4A-BC5B-41EA0F9C687E}" type="pres">
      <dgm:prSet presAssocID="{F8BF9465-9E64-4969-AB34-A4FCE3768972}" presName="negativeSpace" presStyleCnt="0"/>
      <dgm:spPr/>
    </dgm:pt>
    <dgm:pt modelId="{4A90C8F6-6E0B-C143-B5D7-DD5B16971D25}" type="pres">
      <dgm:prSet presAssocID="{F8BF9465-9E64-4969-AB34-A4FCE3768972}" presName="childText" presStyleLbl="conFgAcc1" presStyleIdx="3" presStyleCnt="6">
        <dgm:presLayoutVars>
          <dgm:bulletEnabled val="1"/>
        </dgm:presLayoutVars>
      </dgm:prSet>
      <dgm:spPr/>
    </dgm:pt>
    <dgm:pt modelId="{2CDB03E8-B088-434D-8BB4-4DBD2FF4CF59}" type="pres">
      <dgm:prSet presAssocID="{B4A072AB-8EEC-4935-BB44-FDBA2C3BC6FF}" presName="spaceBetweenRectangles" presStyleCnt="0"/>
      <dgm:spPr/>
    </dgm:pt>
    <dgm:pt modelId="{EDE9A7CC-EDE6-D949-B4F7-15CE1F1921F7}" type="pres">
      <dgm:prSet presAssocID="{A5548853-D6C4-4632-A156-37DCE39E1E15}" presName="parentLin" presStyleCnt="0"/>
      <dgm:spPr/>
    </dgm:pt>
    <dgm:pt modelId="{9FF5629B-DA16-A84C-B98C-76E8CE019F6E}" type="pres">
      <dgm:prSet presAssocID="{A5548853-D6C4-4632-A156-37DCE39E1E15}" presName="parentLeftMargin" presStyleLbl="node1" presStyleIdx="3" presStyleCnt="6"/>
      <dgm:spPr/>
    </dgm:pt>
    <dgm:pt modelId="{D51DB39E-D0C7-D24A-B458-9E23E1E4F671}" type="pres">
      <dgm:prSet presAssocID="{A5548853-D6C4-4632-A156-37DCE39E1E15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2F448189-7AF1-B74D-AFD6-1B9E3D4501D8}" type="pres">
      <dgm:prSet presAssocID="{A5548853-D6C4-4632-A156-37DCE39E1E15}" presName="negativeSpace" presStyleCnt="0"/>
      <dgm:spPr/>
    </dgm:pt>
    <dgm:pt modelId="{0FEE3876-C839-DC48-91F7-817FA2D93C06}" type="pres">
      <dgm:prSet presAssocID="{A5548853-D6C4-4632-A156-37DCE39E1E15}" presName="childText" presStyleLbl="conFgAcc1" presStyleIdx="4" presStyleCnt="6">
        <dgm:presLayoutVars>
          <dgm:bulletEnabled val="1"/>
        </dgm:presLayoutVars>
      </dgm:prSet>
      <dgm:spPr/>
    </dgm:pt>
    <dgm:pt modelId="{396B3A7D-30A1-7240-9A42-177424746933}" type="pres">
      <dgm:prSet presAssocID="{C4597664-7CCA-41FB-9E55-685C4467FFB4}" presName="spaceBetweenRectangles" presStyleCnt="0"/>
      <dgm:spPr/>
    </dgm:pt>
    <dgm:pt modelId="{E07183E0-E0D2-8A4C-A333-1DCB6FB74F7B}" type="pres">
      <dgm:prSet presAssocID="{672E561D-D44B-435E-8508-76AAF83B8AF6}" presName="parentLin" presStyleCnt="0"/>
      <dgm:spPr/>
    </dgm:pt>
    <dgm:pt modelId="{E6CD4CCB-CFE8-9F4B-AA0F-679385375BC8}" type="pres">
      <dgm:prSet presAssocID="{672E561D-D44B-435E-8508-76AAF83B8AF6}" presName="parentLeftMargin" presStyleLbl="node1" presStyleIdx="4" presStyleCnt="6"/>
      <dgm:spPr/>
    </dgm:pt>
    <dgm:pt modelId="{71EF950F-5E49-AD4F-AB14-71281055150D}" type="pres">
      <dgm:prSet presAssocID="{672E561D-D44B-435E-8508-76AAF83B8AF6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D8327864-CB5D-3641-AAC5-3583DCADBFF1}" type="pres">
      <dgm:prSet presAssocID="{672E561D-D44B-435E-8508-76AAF83B8AF6}" presName="negativeSpace" presStyleCnt="0"/>
      <dgm:spPr/>
    </dgm:pt>
    <dgm:pt modelId="{8AC2D65A-4267-BF45-93D2-3053B2762737}" type="pres">
      <dgm:prSet presAssocID="{672E561D-D44B-435E-8508-76AAF83B8AF6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3F611D27-BE25-374E-8718-B72CC9983A4A}" type="presOf" srcId="{9F61345F-7F02-484F-A448-10810F6D4422}" destId="{9F19CCA8-12BD-4843-9801-35CAFE1095EC}" srcOrd="1" destOrd="0" presId="urn:microsoft.com/office/officeart/2005/8/layout/list1"/>
    <dgm:cxn modelId="{4CDD5332-00C8-5148-A466-2C24B72887EA}" type="presOf" srcId="{7A51480D-4DCA-490F-A4BF-2001CF91E9D8}" destId="{D552D223-9325-6640-AC6B-C0555D54C8F0}" srcOrd="1" destOrd="0" presId="urn:microsoft.com/office/officeart/2005/8/layout/list1"/>
    <dgm:cxn modelId="{57930235-6035-F84B-AF00-119EA8534128}" type="presOf" srcId="{8B521AFA-74CC-4735-B26B-6D18A7FD49E2}" destId="{E4D76443-4238-8F4E-83B5-4120A066D693}" srcOrd="0" destOrd="0" presId="urn:microsoft.com/office/officeart/2005/8/layout/list1"/>
    <dgm:cxn modelId="{98D75237-096A-384D-9F71-E10C4E1B027D}" type="presOf" srcId="{672E561D-D44B-435E-8508-76AAF83B8AF6}" destId="{71EF950F-5E49-AD4F-AB14-71281055150D}" srcOrd="1" destOrd="0" presId="urn:microsoft.com/office/officeart/2005/8/layout/list1"/>
    <dgm:cxn modelId="{67D4263C-9470-4CCD-A343-9137738C82CF}" srcId="{9F61345F-7F02-484F-A448-10810F6D4422}" destId="{6206F9A5-CE84-47B3-AD79-FF40F7D07503}" srcOrd="0" destOrd="0" parTransId="{CEA7B6CC-43D2-4C40-B626-39EC15C0D0CC}" sibTransId="{52DA6E74-CE76-4142-ADE3-76A982A5DF45}"/>
    <dgm:cxn modelId="{2003C843-75A3-1947-BFE1-0BA4056CF69C}" type="presOf" srcId="{D2C959EB-AB3C-444E-A6F8-5BE8DA91E958}" destId="{CCD290D5-BD4B-2743-A8B5-99EAB1C9BECE}" srcOrd="1" destOrd="0" presId="urn:microsoft.com/office/officeart/2005/8/layout/list1"/>
    <dgm:cxn modelId="{243BD548-D26A-8B4D-9AB4-9337A4B4D50B}" type="presOf" srcId="{672E561D-D44B-435E-8508-76AAF83B8AF6}" destId="{E6CD4CCB-CFE8-9F4B-AA0F-679385375BC8}" srcOrd="0" destOrd="0" presId="urn:microsoft.com/office/officeart/2005/8/layout/list1"/>
    <dgm:cxn modelId="{62A8D55E-00B5-C346-8B05-837CC7C029B7}" type="presOf" srcId="{A5548853-D6C4-4632-A156-37DCE39E1E15}" destId="{D51DB39E-D0C7-D24A-B458-9E23E1E4F671}" srcOrd="1" destOrd="0" presId="urn:microsoft.com/office/officeart/2005/8/layout/list1"/>
    <dgm:cxn modelId="{D4DABF64-3221-4596-BF56-DD780BA7D140}" srcId="{A9870A63-D49B-4CD9-85A2-C23E60DDD8F5}" destId="{D2C959EB-AB3C-444E-A6F8-5BE8DA91E958}" srcOrd="2" destOrd="0" parTransId="{9309FE32-E3A3-4BF9-AA42-4C973B94895F}" sibTransId="{A7276308-A35C-4C29-A4FE-152C1377AE04}"/>
    <dgm:cxn modelId="{CD4A637B-C4CA-FF4D-BCC1-9AE90CC3AD58}" type="presOf" srcId="{88FCE208-60C3-4F19-8091-4BE446AD593B}" destId="{8AC2D65A-4267-BF45-93D2-3053B2762737}" srcOrd="0" destOrd="0" presId="urn:microsoft.com/office/officeart/2005/8/layout/list1"/>
    <dgm:cxn modelId="{4A94B27D-773C-4F92-808F-4D9A2A777AC8}" srcId="{A9870A63-D49B-4CD9-85A2-C23E60DDD8F5}" destId="{9F61345F-7F02-484F-A448-10810F6D4422}" srcOrd="0" destOrd="0" parTransId="{BFD30AA0-492B-4AEE-8A56-22573E06D669}" sibTransId="{6DF13682-0FA1-4C22-9846-21161908434A}"/>
    <dgm:cxn modelId="{A9DECE7F-80CB-45D5-A709-DD2A8EF8D29D}" srcId="{D2C959EB-AB3C-444E-A6F8-5BE8DA91E958}" destId="{8B521AFA-74CC-4735-B26B-6D18A7FD49E2}" srcOrd="0" destOrd="0" parTransId="{D714ED3B-F87D-4177-9A46-45055463E5BF}" sibTransId="{91088F60-2BE0-404B-8DDE-6DAAC448739F}"/>
    <dgm:cxn modelId="{50E04284-F21E-40F9-8A7A-DDA86B1CA6C0}" srcId="{A9870A63-D49B-4CD9-85A2-C23E60DDD8F5}" destId="{F8BF9465-9E64-4969-AB34-A4FCE3768972}" srcOrd="3" destOrd="0" parTransId="{3992411C-AEA2-4FE9-8CA3-2911042157A8}" sibTransId="{B4A072AB-8EEC-4935-BB44-FDBA2C3BC6FF}"/>
    <dgm:cxn modelId="{60483F88-1235-D74B-B630-B137B058B24B}" type="presOf" srcId="{F8BF9465-9E64-4969-AB34-A4FCE3768972}" destId="{2E3C5DB9-F445-5A46-B230-1420C00D93C4}" srcOrd="0" destOrd="0" presId="urn:microsoft.com/office/officeart/2005/8/layout/list1"/>
    <dgm:cxn modelId="{719CF391-4960-463D-8FEB-3D20A274A7F3}" srcId="{A9870A63-D49B-4CD9-85A2-C23E60DDD8F5}" destId="{A5548853-D6C4-4632-A156-37DCE39E1E15}" srcOrd="4" destOrd="0" parTransId="{25F155ED-85FB-4592-868C-881D0C9917B8}" sibTransId="{C4597664-7CCA-41FB-9E55-685C4467FFB4}"/>
    <dgm:cxn modelId="{F90EF992-7D6B-3840-B0CE-A7995C4D00E9}" type="presOf" srcId="{D2C959EB-AB3C-444E-A6F8-5BE8DA91E958}" destId="{83E813AA-B7FC-B44B-886A-1CDE92E4A178}" srcOrd="0" destOrd="0" presId="urn:microsoft.com/office/officeart/2005/8/layout/list1"/>
    <dgm:cxn modelId="{9BAB419E-893A-B941-9B89-A9E90DB557DB}" type="presOf" srcId="{A9870A63-D49B-4CD9-85A2-C23E60DDD8F5}" destId="{D276E9B2-D4D1-8242-8F25-AC363A287BF4}" srcOrd="0" destOrd="0" presId="urn:microsoft.com/office/officeart/2005/8/layout/list1"/>
    <dgm:cxn modelId="{4DE787A1-2EEC-4141-A424-3C4ED85C2463}" type="presOf" srcId="{7A51480D-4DCA-490F-A4BF-2001CF91E9D8}" destId="{D921A3F0-F690-7F41-84CD-419F50A3F68D}" srcOrd="0" destOrd="0" presId="urn:microsoft.com/office/officeart/2005/8/layout/list1"/>
    <dgm:cxn modelId="{E656C9B2-E16B-1F43-A1A1-BC008F1EC23C}" type="presOf" srcId="{9F61345F-7F02-484F-A448-10810F6D4422}" destId="{88D1F92C-9508-B14D-9250-365DFFD0E0DD}" srcOrd="0" destOrd="0" presId="urn:microsoft.com/office/officeart/2005/8/layout/list1"/>
    <dgm:cxn modelId="{E2C5BADC-8940-E342-963B-E42507F316D2}" type="presOf" srcId="{A5548853-D6C4-4632-A156-37DCE39E1E15}" destId="{9FF5629B-DA16-A84C-B98C-76E8CE019F6E}" srcOrd="0" destOrd="0" presId="urn:microsoft.com/office/officeart/2005/8/layout/list1"/>
    <dgm:cxn modelId="{4C7CAEE2-EE2B-5845-A481-AC0C221F03A5}" type="presOf" srcId="{F8BF9465-9E64-4969-AB34-A4FCE3768972}" destId="{12DDCB2B-93C8-AB4B-BB78-FB587BC4B8C9}" srcOrd="1" destOrd="0" presId="urn:microsoft.com/office/officeart/2005/8/layout/list1"/>
    <dgm:cxn modelId="{AD4BC0E3-40B5-4AE2-AD9C-383B3B08E2C2}" srcId="{A9870A63-D49B-4CD9-85A2-C23E60DDD8F5}" destId="{672E561D-D44B-435E-8508-76AAF83B8AF6}" srcOrd="5" destOrd="0" parTransId="{CF3B0CE0-DBB4-49A2-B094-5E34F00C0F81}" sibTransId="{37CA3D18-2AE8-4B7B-9041-7ECC68B1E741}"/>
    <dgm:cxn modelId="{2B3CD0ED-FBD0-404F-AC1F-3529D3BB62B4}" srcId="{672E561D-D44B-435E-8508-76AAF83B8AF6}" destId="{88FCE208-60C3-4F19-8091-4BE446AD593B}" srcOrd="0" destOrd="0" parTransId="{809E201B-90EF-4455-8776-F23EEDB41CCA}" sibTransId="{2A09157C-07CC-447A-89EE-6F02F8097989}"/>
    <dgm:cxn modelId="{8750AAF0-0594-DA4B-A455-BBEEACADCDB6}" type="presOf" srcId="{6206F9A5-CE84-47B3-AD79-FF40F7D07503}" destId="{6EC8D5D8-DAD1-784B-AE1F-044906856793}" srcOrd="0" destOrd="0" presId="urn:microsoft.com/office/officeart/2005/8/layout/list1"/>
    <dgm:cxn modelId="{72A0FAF4-4D68-498F-91F4-912298FC6CE3}" srcId="{A9870A63-D49B-4CD9-85A2-C23E60DDD8F5}" destId="{7A51480D-4DCA-490F-A4BF-2001CF91E9D8}" srcOrd="1" destOrd="0" parTransId="{2B7EA16D-42AA-4AFD-B837-095FAEF87ABB}" sibTransId="{22F3E20A-F1B1-4762-AE19-4A4D15FEDEC4}"/>
    <dgm:cxn modelId="{01FABD29-0671-FA4D-8228-D068A2A2220D}" type="presParOf" srcId="{D276E9B2-D4D1-8242-8F25-AC363A287BF4}" destId="{E09DC626-5239-A845-8E21-6F2D18E27428}" srcOrd="0" destOrd="0" presId="urn:microsoft.com/office/officeart/2005/8/layout/list1"/>
    <dgm:cxn modelId="{EBA5F523-4E04-7A4F-8A16-5EC5AD65CCF2}" type="presParOf" srcId="{E09DC626-5239-A845-8E21-6F2D18E27428}" destId="{88D1F92C-9508-B14D-9250-365DFFD0E0DD}" srcOrd="0" destOrd="0" presId="urn:microsoft.com/office/officeart/2005/8/layout/list1"/>
    <dgm:cxn modelId="{805A0C53-02A3-B646-92F5-D416655070C4}" type="presParOf" srcId="{E09DC626-5239-A845-8E21-6F2D18E27428}" destId="{9F19CCA8-12BD-4843-9801-35CAFE1095EC}" srcOrd="1" destOrd="0" presId="urn:microsoft.com/office/officeart/2005/8/layout/list1"/>
    <dgm:cxn modelId="{1D99B1A4-F4AA-0B49-A0AF-AD32B9ED0676}" type="presParOf" srcId="{D276E9B2-D4D1-8242-8F25-AC363A287BF4}" destId="{0B6A482A-41CA-8541-982E-D2822971A3A3}" srcOrd="1" destOrd="0" presId="urn:microsoft.com/office/officeart/2005/8/layout/list1"/>
    <dgm:cxn modelId="{F8EC6BAE-3A6F-B04E-8685-1FA0C45122D9}" type="presParOf" srcId="{D276E9B2-D4D1-8242-8F25-AC363A287BF4}" destId="{6EC8D5D8-DAD1-784B-AE1F-044906856793}" srcOrd="2" destOrd="0" presId="urn:microsoft.com/office/officeart/2005/8/layout/list1"/>
    <dgm:cxn modelId="{4EE14EB7-9B0D-C54D-9853-8EAD7C016EB4}" type="presParOf" srcId="{D276E9B2-D4D1-8242-8F25-AC363A287BF4}" destId="{E20A0167-B1DD-654D-B48B-1CF0FA118973}" srcOrd="3" destOrd="0" presId="urn:microsoft.com/office/officeart/2005/8/layout/list1"/>
    <dgm:cxn modelId="{81F74C2F-68DF-A841-8BEC-32EDE66E1BD5}" type="presParOf" srcId="{D276E9B2-D4D1-8242-8F25-AC363A287BF4}" destId="{CD87DA4C-4759-1047-8E24-DD00F8132F3E}" srcOrd="4" destOrd="0" presId="urn:microsoft.com/office/officeart/2005/8/layout/list1"/>
    <dgm:cxn modelId="{41745251-7864-6B45-95FF-AABA010D0E20}" type="presParOf" srcId="{CD87DA4C-4759-1047-8E24-DD00F8132F3E}" destId="{D921A3F0-F690-7F41-84CD-419F50A3F68D}" srcOrd="0" destOrd="0" presId="urn:microsoft.com/office/officeart/2005/8/layout/list1"/>
    <dgm:cxn modelId="{16B6A20A-B251-9141-BF91-4741A4D58703}" type="presParOf" srcId="{CD87DA4C-4759-1047-8E24-DD00F8132F3E}" destId="{D552D223-9325-6640-AC6B-C0555D54C8F0}" srcOrd="1" destOrd="0" presId="urn:microsoft.com/office/officeart/2005/8/layout/list1"/>
    <dgm:cxn modelId="{DF38EF89-2DBE-D74D-9B27-E0A00A75A26A}" type="presParOf" srcId="{D276E9B2-D4D1-8242-8F25-AC363A287BF4}" destId="{A118764A-BC82-0643-958D-EBE75FB04CD7}" srcOrd="5" destOrd="0" presId="urn:microsoft.com/office/officeart/2005/8/layout/list1"/>
    <dgm:cxn modelId="{6588DFEC-D537-8F4D-846B-FC65389DAEF2}" type="presParOf" srcId="{D276E9B2-D4D1-8242-8F25-AC363A287BF4}" destId="{366E0B72-60CB-4642-8B80-2839D9149E01}" srcOrd="6" destOrd="0" presId="urn:microsoft.com/office/officeart/2005/8/layout/list1"/>
    <dgm:cxn modelId="{02E19341-99A1-5A45-BFE5-F879BB9E9A62}" type="presParOf" srcId="{D276E9B2-D4D1-8242-8F25-AC363A287BF4}" destId="{A7489014-D058-5346-9ABA-D67D0EA9D41A}" srcOrd="7" destOrd="0" presId="urn:microsoft.com/office/officeart/2005/8/layout/list1"/>
    <dgm:cxn modelId="{80B596DE-B0C9-E148-9312-B16787539D02}" type="presParOf" srcId="{D276E9B2-D4D1-8242-8F25-AC363A287BF4}" destId="{402E22DC-8E29-1544-B30B-60CB04608AFE}" srcOrd="8" destOrd="0" presId="urn:microsoft.com/office/officeart/2005/8/layout/list1"/>
    <dgm:cxn modelId="{15890FEE-EDFD-4C4C-9426-09EBADAF5DB9}" type="presParOf" srcId="{402E22DC-8E29-1544-B30B-60CB04608AFE}" destId="{83E813AA-B7FC-B44B-886A-1CDE92E4A178}" srcOrd="0" destOrd="0" presId="urn:microsoft.com/office/officeart/2005/8/layout/list1"/>
    <dgm:cxn modelId="{FBAE58AE-8023-5845-8D35-ED3F37313B21}" type="presParOf" srcId="{402E22DC-8E29-1544-B30B-60CB04608AFE}" destId="{CCD290D5-BD4B-2743-A8B5-99EAB1C9BECE}" srcOrd="1" destOrd="0" presId="urn:microsoft.com/office/officeart/2005/8/layout/list1"/>
    <dgm:cxn modelId="{9BAB8BFD-1194-B64A-9A19-E4FE281E11A2}" type="presParOf" srcId="{D276E9B2-D4D1-8242-8F25-AC363A287BF4}" destId="{E7C56278-EB50-1643-A5BC-6A319D8AB7E2}" srcOrd="9" destOrd="0" presId="urn:microsoft.com/office/officeart/2005/8/layout/list1"/>
    <dgm:cxn modelId="{3BEE524F-1AF1-A34D-B3EB-765AF5369741}" type="presParOf" srcId="{D276E9B2-D4D1-8242-8F25-AC363A287BF4}" destId="{E4D76443-4238-8F4E-83B5-4120A066D693}" srcOrd="10" destOrd="0" presId="urn:microsoft.com/office/officeart/2005/8/layout/list1"/>
    <dgm:cxn modelId="{EA43E0DA-74CB-7242-865C-2E84D1E669F5}" type="presParOf" srcId="{D276E9B2-D4D1-8242-8F25-AC363A287BF4}" destId="{CBCBB9D0-1B41-4A44-B250-4F72134AFF9F}" srcOrd="11" destOrd="0" presId="urn:microsoft.com/office/officeart/2005/8/layout/list1"/>
    <dgm:cxn modelId="{4975BCA5-3259-734A-9213-AD3A5D97016D}" type="presParOf" srcId="{D276E9B2-D4D1-8242-8F25-AC363A287BF4}" destId="{108346EC-9FF6-9642-ADE0-511F8DA47C53}" srcOrd="12" destOrd="0" presId="urn:microsoft.com/office/officeart/2005/8/layout/list1"/>
    <dgm:cxn modelId="{8E0929F3-DE24-B94C-8949-8AB39DF065E8}" type="presParOf" srcId="{108346EC-9FF6-9642-ADE0-511F8DA47C53}" destId="{2E3C5DB9-F445-5A46-B230-1420C00D93C4}" srcOrd="0" destOrd="0" presId="urn:microsoft.com/office/officeart/2005/8/layout/list1"/>
    <dgm:cxn modelId="{36EE405D-A23F-3B44-91F3-E841F7B46768}" type="presParOf" srcId="{108346EC-9FF6-9642-ADE0-511F8DA47C53}" destId="{12DDCB2B-93C8-AB4B-BB78-FB587BC4B8C9}" srcOrd="1" destOrd="0" presId="urn:microsoft.com/office/officeart/2005/8/layout/list1"/>
    <dgm:cxn modelId="{90DE174A-1204-8A48-A3EE-8C9E5D13CF4D}" type="presParOf" srcId="{D276E9B2-D4D1-8242-8F25-AC363A287BF4}" destId="{FF32FC9E-E1A9-FB4A-BC5B-41EA0F9C687E}" srcOrd="13" destOrd="0" presId="urn:microsoft.com/office/officeart/2005/8/layout/list1"/>
    <dgm:cxn modelId="{2B91DE02-A5BE-A144-9028-D733CCD33B1F}" type="presParOf" srcId="{D276E9B2-D4D1-8242-8F25-AC363A287BF4}" destId="{4A90C8F6-6E0B-C143-B5D7-DD5B16971D25}" srcOrd="14" destOrd="0" presId="urn:microsoft.com/office/officeart/2005/8/layout/list1"/>
    <dgm:cxn modelId="{7505F403-9173-B949-A856-4F1836A4FE20}" type="presParOf" srcId="{D276E9B2-D4D1-8242-8F25-AC363A287BF4}" destId="{2CDB03E8-B088-434D-8BB4-4DBD2FF4CF59}" srcOrd="15" destOrd="0" presId="urn:microsoft.com/office/officeart/2005/8/layout/list1"/>
    <dgm:cxn modelId="{0787E140-3862-974D-8B15-39404667BB82}" type="presParOf" srcId="{D276E9B2-D4D1-8242-8F25-AC363A287BF4}" destId="{EDE9A7CC-EDE6-D949-B4F7-15CE1F1921F7}" srcOrd="16" destOrd="0" presId="urn:microsoft.com/office/officeart/2005/8/layout/list1"/>
    <dgm:cxn modelId="{2D94A506-2650-C44A-88D9-F9516BB24DA4}" type="presParOf" srcId="{EDE9A7CC-EDE6-D949-B4F7-15CE1F1921F7}" destId="{9FF5629B-DA16-A84C-B98C-76E8CE019F6E}" srcOrd="0" destOrd="0" presId="urn:microsoft.com/office/officeart/2005/8/layout/list1"/>
    <dgm:cxn modelId="{BE0D6D46-DC66-DE44-833F-B0CB68DCA582}" type="presParOf" srcId="{EDE9A7CC-EDE6-D949-B4F7-15CE1F1921F7}" destId="{D51DB39E-D0C7-D24A-B458-9E23E1E4F671}" srcOrd="1" destOrd="0" presId="urn:microsoft.com/office/officeart/2005/8/layout/list1"/>
    <dgm:cxn modelId="{2575BCE9-E3CB-B24A-9491-6B4CEAB049F6}" type="presParOf" srcId="{D276E9B2-D4D1-8242-8F25-AC363A287BF4}" destId="{2F448189-7AF1-B74D-AFD6-1B9E3D4501D8}" srcOrd="17" destOrd="0" presId="urn:microsoft.com/office/officeart/2005/8/layout/list1"/>
    <dgm:cxn modelId="{A6714274-F254-5B41-8E1B-E3A34B41E46A}" type="presParOf" srcId="{D276E9B2-D4D1-8242-8F25-AC363A287BF4}" destId="{0FEE3876-C839-DC48-91F7-817FA2D93C06}" srcOrd="18" destOrd="0" presId="urn:microsoft.com/office/officeart/2005/8/layout/list1"/>
    <dgm:cxn modelId="{CCA1DA71-5B56-CD44-A706-7A5A2E91ADBD}" type="presParOf" srcId="{D276E9B2-D4D1-8242-8F25-AC363A287BF4}" destId="{396B3A7D-30A1-7240-9A42-177424746933}" srcOrd="19" destOrd="0" presId="urn:microsoft.com/office/officeart/2005/8/layout/list1"/>
    <dgm:cxn modelId="{2FE62DEE-01A7-3E4E-869F-6D8E2B87B116}" type="presParOf" srcId="{D276E9B2-D4D1-8242-8F25-AC363A287BF4}" destId="{E07183E0-E0D2-8A4C-A333-1DCB6FB74F7B}" srcOrd="20" destOrd="0" presId="urn:microsoft.com/office/officeart/2005/8/layout/list1"/>
    <dgm:cxn modelId="{D0730A20-F79E-CF4A-BDD6-8CF7D590CE0B}" type="presParOf" srcId="{E07183E0-E0D2-8A4C-A333-1DCB6FB74F7B}" destId="{E6CD4CCB-CFE8-9F4B-AA0F-679385375BC8}" srcOrd="0" destOrd="0" presId="urn:microsoft.com/office/officeart/2005/8/layout/list1"/>
    <dgm:cxn modelId="{948DD9EB-FE6C-534B-9A93-B1E4279B09ED}" type="presParOf" srcId="{E07183E0-E0D2-8A4C-A333-1DCB6FB74F7B}" destId="{71EF950F-5E49-AD4F-AB14-71281055150D}" srcOrd="1" destOrd="0" presId="urn:microsoft.com/office/officeart/2005/8/layout/list1"/>
    <dgm:cxn modelId="{7F5A795A-3FCF-2F47-AB46-76A2C6B455FA}" type="presParOf" srcId="{D276E9B2-D4D1-8242-8F25-AC363A287BF4}" destId="{D8327864-CB5D-3641-AAC5-3583DCADBFF1}" srcOrd="21" destOrd="0" presId="urn:microsoft.com/office/officeart/2005/8/layout/list1"/>
    <dgm:cxn modelId="{4427E993-9EB3-2347-82D8-F5B7C6E2F066}" type="presParOf" srcId="{D276E9B2-D4D1-8242-8F25-AC363A287BF4}" destId="{8AC2D65A-4267-BF45-93D2-3053B2762737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9870A63-D49B-4CD9-85A2-C23E60DDD8F5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5548853-D6C4-4632-A156-37DCE39E1E15}">
      <dgm:prSet phldrT="[Text]" phldr="0"/>
      <dgm:spPr/>
      <dgm:t>
        <a:bodyPr/>
        <a:lstStyle/>
        <a:p>
          <a:r>
            <a:rPr lang="en-US" b="0" i="0" u="none" strike="noStrike" dirty="0">
              <a:effectLst/>
              <a:latin typeface="FreightText"/>
            </a:rPr>
            <a:t>AI IDE (Integrated Development Environment)</a:t>
          </a:r>
          <a:endParaRPr lang="en-US" dirty="0"/>
        </a:p>
      </dgm:t>
    </dgm:pt>
    <dgm:pt modelId="{25F155ED-85FB-4592-868C-881D0C9917B8}" type="parTrans" cxnId="{719CF391-4960-463D-8FEB-3D20A274A7F3}">
      <dgm:prSet/>
      <dgm:spPr/>
      <dgm:t>
        <a:bodyPr/>
        <a:lstStyle/>
        <a:p>
          <a:endParaRPr lang="en-US"/>
        </a:p>
      </dgm:t>
    </dgm:pt>
    <dgm:pt modelId="{C4597664-7CCA-41FB-9E55-685C4467FFB4}" type="sibTrans" cxnId="{719CF391-4960-463D-8FEB-3D20A274A7F3}">
      <dgm:prSet/>
      <dgm:spPr/>
      <dgm:t>
        <a:bodyPr/>
        <a:lstStyle/>
        <a:p>
          <a:endParaRPr lang="en-US"/>
        </a:p>
      </dgm:t>
    </dgm:pt>
    <dgm:pt modelId="{DF04053F-4017-A447-84C1-47C5C4A9510C}">
      <dgm:prSet phldrT="[Text]" phldr="0"/>
      <dgm:spPr/>
      <dgm:t>
        <a:bodyPr/>
        <a:lstStyle/>
        <a:p>
          <a:r>
            <a:rPr lang="en-US" b="0" i="0" u="none" strike="noStrike" dirty="0">
              <a:effectLst/>
              <a:latin typeface="FreightText"/>
            </a:rPr>
            <a:t>App builders</a:t>
          </a:r>
          <a:endParaRPr lang="en-US" dirty="0"/>
        </a:p>
      </dgm:t>
    </dgm:pt>
    <dgm:pt modelId="{AA254112-EDE8-624E-B715-23E207F07552}" type="parTrans" cxnId="{B5BC4D75-B569-F845-9F54-91ACB92A2D97}">
      <dgm:prSet/>
      <dgm:spPr/>
      <dgm:t>
        <a:bodyPr/>
        <a:lstStyle/>
        <a:p>
          <a:endParaRPr lang="en-US"/>
        </a:p>
      </dgm:t>
    </dgm:pt>
    <dgm:pt modelId="{42B949CD-62E8-A24A-ABDA-EDF9E94DB224}" type="sibTrans" cxnId="{B5BC4D75-B569-F845-9F54-91ACB92A2D97}">
      <dgm:prSet/>
      <dgm:spPr/>
      <dgm:t>
        <a:bodyPr/>
        <a:lstStyle/>
        <a:p>
          <a:endParaRPr lang="en-US"/>
        </a:p>
      </dgm:t>
    </dgm:pt>
    <dgm:pt modelId="{ECC2B9CF-B668-FE4D-BFB8-D92F3A1AEE74}">
      <dgm:prSet phldrT="[Text]" phldr="0"/>
      <dgm:spPr/>
      <dgm:t>
        <a:bodyPr/>
        <a:lstStyle/>
        <a:p>
          <a:r>
            <a:rPr lang="en-US" b="0" i="0" u="none" strike="noStrike" dirty="0">
              <a:effectLst/>
              <a:latin typeface="FreightText"/>
            </a:rPr>
            <a:t>Enterprise coding agents</a:t>
          </a:r>
          <a:endParaRPr lang="en-US" dirty="0"/>
        </a:p>
      </dgm:t>
    </dgm:pt>
    <dgm:pt modelId="{D7FCAC5B-2897-E84A-A56B-35C0F8BA84B2}" type="parTrans" cxnId="{A81A4EBD-0B91-3C45-BD49-33E382530FE1}">
      <dgm:prSet/>
      <dgm:spPr/>
      <dgm:t>
        <a:bodyPr/>
        <a:lstStyle/>
        <a:p>
          <a:endParaRPr lang="en-US"/>
        </a:p>
      </dgm:t>
    </dgm:pt>
    <dgm:pt modelId="{B457DC33-FEC2-E54A-A50D-97E014A2431D}" type="sibTrans" cxnId="{A81A4EBD-0B91-3C45-BD49-33E382530FE1}">
      <dgm:prSet/>
      <dgm:spPr/>
      <dgm:t>
        <a:bodyPr/>
        <a:lstStyle/>
        <a:p>
          <a:endParaRPr lang="en-US"/>
        </a:p>
      </dgm:t>
    </dgm:pt>
    <dgm:pt modelId="{3B4B1F7C-2E6D-0448-9B39-78AC8FE05FD1}">
      <dgm:prSet phldrT="[Text]" phldr="0"/>
      <dgm:spPr/>
      <dgm:t>
        <a:bodyPr/>
        <a:lstStyle/>
        <a:p>
          <a:r>
            <a:rPr lang="en-US" dirty="0"/>
            <a:t>Browsers</a:t>
          </a:r>
        </a:p>
      </dgm:t>
    </dgm:pt>
    <dgm:pt modelId="{B53434A8-D83D-C143-90D1-75127F50F776}" type="parTrans" cxnId="{65FD0B79-D0A4-6846-89C4-8BF8DF1E9D9E}">
      <dgm:prSet/>
      <dgm:spPr/>
      <dgm:t>
        <a:bodyPr/>
        <a:lstStyle/>
        <a:p>
          <a:endParaRPr lang="en-US"/>
        </a:p>
      </dgm:t>
    </dgm:pt>
    <dgm:pt modelId="{E6485024-1BF2-5A4F-9431-0A8505E4727A}" type="sibTrans" cxnId="{65FD0B79-D0A4-6846-89C4-8BF8DF1E9D9E}">
      <dgm:prSet/>
      <dgm:spPr/>
      <dgm:t>
        <a:bodyPr/>
        <a:lstStyle/>
        <a:p>
          <a:endParaRPr lang="en-US"/>
        </a:p>
      </dgm:t>
    </dgm:pt>
    <dgm:pt modelId="{7FE7DA75-1271-2E49-AECF-86D8716E605E}">
      <dgm:prSet phldrT="[Text]" phldr="0"/>
      <dgm:spPr/>
      <dgm:t>
        <a:bodyPr/>
        <a:lstStyle/>
        <a:p>
          <a:r>
            <a:rPr lang="en-US" b="0" i="0" u="none" strike="noStrike" dirty="0">
              <a:effectLst/>
              <a:latin typeface="FreightText"/>
            </a:rPr>
            <a:t>Cursor</a:t>
          </a:r>
          <a:endParaRPr lang="en-US" dirty="0"/>
        </a:p>
      </dgm:t>
    </dgm:pt>
    <dgm:pt modelId="{92CAE29D-223B-5440-8B21-B6697020EDD0}" type="parTrans" cxnId="{6C1F12C5-58CA-594B-BB8A-360173E14251}">
      <dgm:prSet/>
      <dgm:spPr/>
      <dgm:t>
        <a:bodyPr/>
        <a:lstStyle/>
        <a:p>
          <a:endParaRPr lang="en-US"/>
        </a:p>
      </dgm:t>
    </dgm:pt>
    <dgm:pt modelId="{CBDF789A-B1AC-A844-87F5-883716083C77}" type="sibTrans" cxnId="{6C1F12C5-58CA-594B-BB8A-360173E14251}">
      <dgm:prSet/>
      <dgm:spPr/>
      <dgm:t>
        <a:bodyPr/>
        <a:lstStyle/>
        <a:p>
          <a:endParaRPr lang="en-US"/>
        </a:p>
      </dgm:t>
    </dgm:pt>
    <dgm:pt modelId="{0DC8275E-634E-9E45-AD8E-FB348E19BE71}">
      <dgm:prSet phldrT="[Text]" phldr="0"/>
      <dgm:spPr/>
      <dgm:t>
        <a:bodyPr/>
        <a:lstStyle/>
        <a:p>
          <a:r>
            <a:rPr lang="en-US" b="0" i="0" u="none" strike="noStrike" dirty="0">
              <a:effectLst/>
              <a:latin typeface="FreightText"/>
            </a:rPr>
            <a:t>Windsurf</a:t>
          </a:r>
          <a:endParaRPr lang="en-US" dirty="0"/>
        </a:p>
      </dgm:t>
    </dgm:pt>
    <dgm:pt modelId="{32E30D82-C876-DF4D-8420-C29C2FEEC150}" type="parTrans" cxnId="{49D8937B-3227-1048-9492-54E9231C1C3E}">
      <dgm:prSet/>
      <dgm:spPr/>
      <dgm:t>
        <a:bodyPr/>
        <a:lstStyle/>
        <a:p>
          <a:endParaRPr lang="en-US"/>
        </a:p>
      </dgm:t>
    </dgm:pt>
    <dgm:pt modelId="{4A4453F8-CFAD-814C-B67F-0ECB66E94EC1}" type="sibTrans" cxnId="{49D8937B-3227-1048-9492-54E9231C1C3E}">
      <dgm:prSet/>
      <dgm:spPr/>
      <dgm:t>
        <a:bodyPr/>
        <a:lstStyle/>
        <a:p>
          <a:endParaRPr lang="en-US"/>
        </a:p>
      </dgm:t>
    </dgm:pt>
    <dgm:pt modelId="{61298D78-DFC3-4147-902E-F90239125757}">
      <dgm:prSet phldrT="[Text]" phldr="0"/>
      <dgm:spPr/>
      <dgm:t>
        <a:bodyPr/>
        <a:lstStyle/>
        <a:p>
          <a:r>
            <a:rPr lang="en-US" b="0" i="0" u="sng" dirty="0">
              <a:effectLst/>
              <a:latin typeface="FreightText"/>
            </a:rPr>
            <a:t>Lovable</a:t>
          </a:r>
          <a:endParaRPr lang="en-US" dirty="0"/>
        </a:p>
      </dgm:t>
    </dgm:pt>
    <dgm:pt modelId="{7825E409-65A2-9A48-BC28-60DC0758E679}" type="parTrans" cxnId="{CA4ADCB6-8732-E14A-9045-BEFA41286378}">
      <dgm:prSet/>
      <dgm:spPr/>
      <dgm:t>
        <a:bodyPr/>
        <a:lstStyle/>
        <a:p>
          <a:endParaRPr lang="en-US"/>
        </a:p>
      </dgm:t>
    </dgm:pt>
    <dgm:pt modelId="{A4F51FFB-1B70-B94B-82A0-113C2B3C52FD}" type="sibTrans" cxnId="{CA4ADCB6-8732-E14A-9045-BEFA41286378}">
      <dgm:prSet/>
      <dgm:spPr/>
      <dgm:t>
        <a:bodyPr/>
        <a:lstStyle/>
        <a:p>
          <a:endParaRPr lang="en-US"/>
        </a:p>
      </dgm:t>
    </dgm:pt>
    <dgm:pt modelId="{B2F74BDB-ECAA-5C4B-8E53-84EFA7303CF0}">
      <dgm:prSet phldrT="[Text]" phldr="0"/>
      <dgm:spPr/>
      <dgm:t>
        <a:bodyPr/>
        <a:lstStyle/>
        <a:p>
          <a:r>
            <a:rPr lang="en-US" b="0" i="0" u="sng" dirty="0">
              <a:effectLst/>
              <a:latin typeface="FreightText"/>
            </a:rPr>
            <a:t>Bolt</a:t>
          </a:r>
          <a:endParaRPr lang="en-US" dirty="0"/>
        </a:p>
      </dgm:t>
    </dgm:pt>
    <dgm:pt modelId="{08223BC3-454A-C34A-9BC9-ECD57E4ED0A5}" type="parTrans" cxnId="{4FEC8296-BE1E-574F-979E-D184B985ACB0}">
      <dgm:prSet/>
      <dgm:spPr/>
      <dgm:t>
        <a:bodyPr/>
        <a:lstStyle/>
        <a:p>
          <a:endParaRPr lang="en-US"/>
        </a:p>
      </dgm:t>
    </dgm:pt>
    <dgm:pt modelId="{C0C64FCA-6D98-6D48-B18B-E019C5C1C2B2}" type="sibTrans" cxnId="{4FEC8296-BE1E-574F-979E-D184B985ACB0}">
      <dgm:prSet/>
      <dgm:spPr/>
      <dgm:t>
        <a:bodyPr/>
        <a:lstStyle/>
        <a:p>
          <a:endParaRPr lang="en-US"/>
        </a:p>
      </dgm:t>
    </dgm:pt>
    <dgm:pt modelId="{FE7D659C-27BC-8D4B-9A50-4D41865E9863}">
      <dgm:prSet phldrT="[Text]" phldr="0"/>
      <dgm:spPr/>
      <dgm:t>
        <a:bodyPr/>
        <a:lstStyle/>
        <a:p>
          <a:r>
            <a:rPr lang="en-US" b="0" i="0" u="sng" dirty="0" err="1">
              <a:effectLst/>
              <a:latin typeface="FreightText"/>
            </a:rPr>
            <a:t>Replit</a:t>
          </a:r>
          <a:endParaRPr lang="en-US" dirty="0"/>
        </a:p>
      </dgm:t>
    </dgm:pt>
    <dgm:pt modelId="{15DF0C76-3691-1048-A50D-C514AD51D3C1}" type="parTrans" cxnId="{35CB97E9-353C-0C46-9963-5281DAA2FFE2}">
      <dgm:prSet/>
      <dgm:spPr/>
      <dgm:t>
        <a:bodyPr/>
        <a:lstStyle/>
        <a:p>
          <a:endParaRPr lang="en-US"/>
        </a:p>
      </dgm:t>
    </dgm:pt>
    <dgm:pt modelId="{B5EC7202-F4EC-7444-9363-521559AE2242}" type="sibTrans" cxnId="{35CB97E9-353C-0C46-9963-5281DAA2FFE2}">
      <dgm:prSet/>
      <dgm:spPr/>
      <dgm:t>
        <a:bodyPr/>
        <a:lstStyle/>
        <a:p>
          <a:endParaRPr lang="en-US"/>
        </a:p>
      </dgm:t>
    </dgm:pt>
    <dgm:pt modelId="{EB29B6E4-297D-5D4D-BCAF-937C9C4235E7}">
      <dgm:prSet phldrT="[Text]" phldr="0"/>
      <dgm:spPr/>
      <dgm:t>
        <a:bodyPr/>
        <a:lstStyle/>
        <a:p>
          <a:r>
            <a:rPr lang="en-US" b="0" i="0" u="sng" dirty="0">
              <a:effectLst/>
              <a:latin typeface="FreightText"/>
            </a:rPr>
            <a:t>Manus</a:t>
          </a:r>
          <a:endParaRPr lang="en-US" dirty="0"/>
        </a:p>
      </dgm:t>
    </dgm:pt>
    <dgm:pt modelId="{023F7620-9207-B74D-A1B8-7418E65061DD}" type="parTrans" cxnId="{137CC88C-218C-A548-AF32-3F65D88860D9}">
      <dgm:prSet/>
      <dgm:spPr/>
      <dgm:t>
        <a:bodyPr/>
        <a:lstStyle/>
        <a:p>
          <a:endParaRPr lang="en-US"/>
        </a:p>
      </dgm:t>
    </dgm:pt>
    <dgm:pt modelId="{891C3414-C43A-754D-B661-B1DD7CDFBE36}" type="sibTrans" cxnId="{137CC88C-218C-A548-AF32-3F65D88860D9}">
      <dgm:prSet/>
      <dgm:spPr/>
      <dgm:t>
        <a:bodyPr/>
        <a:lstStyle/>
        <a:p>
          <a:endParaRPr lang="en-US"/>
        </a:p>
      </dgm:t>
    </dgm:pt>
    <dgm:pt modelId="{206456D0-A938-8246-A226-1574873730E5}">
      <dgm:prSet phldrT="[Text]" phldr="0"/>
      <dgm:spPr/>
      <dgm:t>
        <a:bodyPr/>
        <a:lstStyle/>
        <a:p>
          <a:r>
            <a:rPr lang="en-US" b="0" i="0" u="none" strike="noStrike" dirty="0">
              <a:effectLst/>
              <a:latin typeface="FreightText"/>
            </a:rPr>
            <a:t>Claude Code</a:t>
          </a:r>
          <a:endParaRPr lang="en-US" dirty="0"/>
        </a:p>
      </dgm:t>
    </dgm:pt>
    <dgm:pt modelId="{47751160-0204-2C4A-9BFA-E66969E40DCA}" type="parTrans" cxnId="{302A619E-E7A0-9E4C-B438-E826F2C59DB1}">
      <dgm:prSet/>
      <dgm:spPr/>
      <dgm:t>
        <a:bodyPr/>
        <a:lstStyle/>
        <a:p>
          <a:endParaRPr lang="en-US"/>
        </a:p>
      </dgm:t>
    </dgm:pt>
    <dgm:pt modelId="{13C08A2C-223C-DC42-B642-FE8C992D66D0}" type="sibTrans" cxnId="{302A619E-E7A0-9E4C-B438-E826F2C59DB1}">
      <dgm:prSet/>
      <dgm:spPr/>
      <dgm:t>
        <a:bodyPr/>
        <a:lstStyle/>
        <a:p>
          <a:endParaRPr lang="en-US"/>
        </a:p>
      </dgm:t>
    </dgm:pt>
    <dgm:pt modelId="{C926E887-D49D-A34A-A882-C4595DE7034C}">
      <dgm:prSet phldrT="[Text]" phldr="0"/>
      <dgm:spPr/>
      <dgm:t>
        <a:bodyPr/>
        <a:lstStyle/>
        <a:p>
          <a:r>
            <a:rPr lang="en-US" b="0" i="0" u="none" strike="noStrike" dirty="0">
              <a:effectLst/>
              <a:latin typeface="FreightText"/>
            </a:rPr>
            <a:t>All Hands</a:t>
          </a:r>
          <a:endParaRPr lang="en-US" dirty="0"/>
        </a:p>
      </dgm:t>
    </dgm:pt>
    <dgm:pt modelId="{FADDB61E-EA0D-9349-8A92-7025042D7333}" type="parTrans" cxnId="{283C67A6-C147-2149-ABFC-117D883C21CD}">
      <dgm:prSet/>
      <dgm:spPr/>
      <dgm:t>
        <a:bodyPr/>
        <a:lstStyle/>
        <a:p>
          <a:endParaRPr lang="en-US"/>
        </a:p>
      </dgm:t>
    </dgm:pt>
    <dgm:pt modelId="{2D9DDD3E-C02E-D04B-8B4B-D730CB7D7C4D}" type="sibTrans" cxnId="{283C67A6-C147-2149-ABFC-117D883C21CD}">
      <dgm:prSet/>
      <dgm:spPr/>
      <dgm:t>
        <a:bodyPr/>
        <a:lstStyle/>
        <a:p>
          <a:endParaRPr lang="en-US"/>
        </a:p>
      </dgm:t>
    </dgm:pt>
    <dgm:pt modelId="{694EBA95-B876-1A43-B386-7E9342D1BC76}">
      <dgm:prSet phldrT="[Text]" phldr="0"/>
      <dgm:spPr/>
      <dgm:t>
        <a:bodyPr/>
        <a:lstStyle/>
        <a:p>
          <a:r>
            <a:rPr lang="en-US" dirty="0"/>
            <a:t>Atlas (OpenAI)</a:t>
          </a:r>
        </a:p>
      </dgm:t>
    </dgm:pt>
    <dgm:pt modelId="{1BB71093-8E16-5140-BE70-B54AEEAAEC66}" type="parTrans" cxnId="{B4787D0E-B3CF-764E-9F59-128F76AA6DA3}">
      <dgm:prSet/>
      <dgm:spPr/>
      <dgm:t>
        <a:bodyPr/>
        <a:lstStyle/>
        <a:p>
          <a:endParaRPr lang="en-US"/>
        </a:p>
      </dgm:t>
    </dgm:pt>
    <dgm:pt modelId="{1E8A1435-7ACE-FB41-84C5-85258410158A}" type="sibTrans" cxnId="{B4787D0E-B3CF-764E-9F59-128F76AA6DA3}">
      <dgm:prSet/>
      <dgm:spPr/>
      <dgm:t>
        <a:bodyPr/>
        <a:lstStyle/>
        <a:p>
          <a:endParaRPr lang="en-US"/>
        </a:p>
      </dgm:t>
    </dgm:pt>
    <dgm:pt modelId="{F8F43A60-B317-DC46-B778-E6C2E4E018E8}">
      <dgm:prSet phldrT="[Text]" phldr="0"/>
      <dgm:spPr/>
      <dgm:t>
        <a:bodyPr/>
        <a:lstStyle/>
        <a:p>
          <a:r>
            <a:rPr lang="en-US" dirty="0"/>
            <a:t>Comet (Perplexity)</a:t>
          </a:r>
        </a:p>
      </dgm:t>
    </dgm:pt>
    <dgm:pt modelId="{92D6635F-2B79-6844-95BF-C455726AF0E6}" type="parTrans" cxnId="{D865B07E-786A-C642-ADA5-18F55008B5F7}">
      <dgm:prSet/>
      <dgm:spPr/>
      <dgm:t>
        <a:bodyPr/>
        <a:lstStyle/>
        <a:p>
          <a:endParaRPr lang="en-US"/>
        </a:p>
      </dgm:t>
    </dgm:pt>
    <dgm:pt modelId="{707AE111-C9F5-8C48-AA58-32AA184F97C2}" type="sibTrans" cxnId="{D865B07E-786A-C642-ADA5-18F55008B5F7}">
      <dgm:prSet/>
      <dgm:spPr/>
      <dgm:t>
        <a:bodyPr/>
        <a:lstStyle/>
        <a:p>
          <a:endParaRPr lang="en-US"/>
        </a:p>
      </dgm:t>
    </dgm:pt>
    <dgm:pt modelId="{DDE1815F-765B-2E43-B48B-B521758001CC}">
      <dgm:prSet phldrT="[Text]" phldr="0"/>
      <dgm:spPr/>
      <dgm:t>
        <a:bodyPr/>
        <a:lstStyle/>
        <a:p>
          <a:r>
            <a:rPr lang="en-US"/>
            <a:t>Arc</a:t>
          </a:r>
          <a:endParaRPr lang="en-US" dirty="0"/>
        </a:p>
      </dgm:t>
    </dgm:pt>
    <dgm:pt modelId="{49C8EDCC-6F26-BE42-8F54-310069D61DF8}" type="parTrans" cxnId="{01D4C69A-59C7-2941-8B8D-DE80E911DC4A}">
      <dgm:prSet/>
      <dgm:spPr/>
      <dgm:t>
        <a:bodyPr/>
        <a:lstStyle/>
        <a:p>
          <a:endParaRPr lang="en-US"/>
        </a:p>
      </dgm:t>
    </dgm:pt>
    <dgm:pt modelId="{45435781-A878-C04F-82F9-433D39AD2467}" type="sibTrans" cxnId="{01D4C69A-59C7-2941-8B8D-DE80E911DC4A}">
      <dgm:prSet/>
      <dgm:spPr/>
      <dgm:t>
        <a:bodyPr/>
        <a:lstStyle/>
        <a:p>
          <a:endParaRPr lang="en-US"/>
        </a:p>
      </dgm:t>
    </dgm:pt>
    <dgm:pt modelId="{B55A1DBA-DC08-EB47-AC03-116B92F6CE3D}" type="pres">
      <dgm:prSet presAssocID="{A9870A63-D49B-4CD9-85A2-C23E60DDD8F5}" presName="linear" presStyleCnt="0">
        <dgm:presLayoutVars>
          <dgm:dir/>
          <dgm:animLvl val="lvl"/>
          <dgm:resizeHandles val="exact"/>
        </dgm:presLayoutVars>
      </dgm:prSet>
      <dgm:spPr/>
    </dgm:pt>
    <dgm:pt modelId="{59EC4C44-EE0A-4E47-AC19-B629B35E7106}" type="pres">
      <dgm:prSet presAssocID="{A5548853-D6C4-4632-A156-37DCE39E1E15}" presName="parentLin" presStyleCnt="0"/>
      <dgm:spPr/>
    </dgm:pt>
    <dgm:pt modelId="{A2A0C727-8896-794A-9A9A-DBDDD607D690}" type="pres">
      <dgm:prSet presAssocID="{A5548853-D6C4-4632-A156-37DCE39E1E15}" presName="parentLeftMargin" presStyleLbl="node1" presStyleIdx="0" presStyleCnt="4"/>
      <dgm:spPr/>
    </dgm:pt>
    <dgm:pt modelId="{575C7BDF-CE14-F34F-9489-33F025BD7FDB}" type="pres">
      <dgm:prSet presAssocID="{A5548853-D6C4-4632-A156-37DCE39E1E15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7ABBDC65-EFA0-3345-BB49-CC36008B2945}" type="pres">
      <dgm:prSet presAssocID="{A5548853-D6C4-4632-A156-37DCE39E1E15}" presName="negativeSpace" presStyleCnt="0"/>
      <dgm:spPr/>
    </dgm:pt>
    <dgm:pt modelId="{1DC083AA-66F5-D848-A3C4-C762FAF2F97D}" type="pres">
      <dgm:prSet presAssocID="{A5548853-D6C4-4632-A156-37DCE39E1E15}" presName="childText" presStyleLbl="conFgAcc1" presStyleIdx="0" presStyleCnt="4">
        <dgm:presLayoutVars>
          <dgm:bulletEnabled val="1"/>
        </dgm:presLayoutVars>
      </dgm:prSet>
      <dgm:spPr/>
    </dgm:pt>
    <dgm:pt modelId="{C8C94DD9-D3C4-0B4B-A5CC-68447329AD01}" type="pres">
      <dgm:prSet presAssocID="{C4597664-7CCA-41FB-9E55-685C4467FFB4}" presName="spaceBetweenRectangles" presStyleCnt="0"/>
      <dgm:spPr/>
    </dgm:pt>
    <dgm:pt modelId="{86385B45-2BE7-5B4D-A649-5DA3F6672EA5}" type="pres">
      <dgm:prSet presAssocID="{DF04053F-4017-A447-84C1-47C5C4A9510C}" presName="parentLin" presStyleCnt="0"/>
      <dgm:spPr/>
    </dgm:pt>
    <dgm:pt modelId="{333DCACF-A0DE-6A42-B51E-28F77D1D69B7}" type="pres">
      <dgm:prSet presAssocID="{DF04053F-4017-A447-84C1-47C5C4A9510C}" presName="parentLeftMargin" presStyleLbl="node1" presStyleIdx="0" presStyleCnt="4"/>
      <dgm:spPr/>
    </dgm:pt>
    <dgm:pt modelId="{D48DBBD1-4431-514D-BCB7-C93DA900ABA5}" type="pres">
      <dgm:prSet presAssocID="{DF04053F-4017-A447-84C1-47C5C4A9510C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AD4271C-C3AB-0343-9766-B4F10CF955BF}" type="pres">
      <dgm:prSet presAssocID="{DF04053F-4017-A447-84C1-47C5C4A9510C}" presName="negativeSpace" presStyleCnt="0"/>
      <dgm:spPr/>
    </dgm:pt>
    <dgm:pt modelId="{FA028740-155B-8748-BA81-4AD74978DEB3}" type="pres">
      <dgm:prSet presAssocID="{DF04053F-4017-A447-84C1-47C5C4A9510C}" presName="childText" presStyleLbl="conFgAcc1" presStyleIdx="1" presStyleCnt="4">
        <dgm:presLayoutVars>
          <dgm:bulletEnabled val="1"/>
        </dgm:presLayoutVars>
      </dgm:prSet>
      <dgm:spPr/>
    </dgm:pt>
    <dgm:pt modelId="{6788F71A-D216-3D40-941F-234CEBB0F551}" type="pres">
      <dgm:prSet presAssocID="{42B949CD-62E8-A24A-ABDA-EDF9E94DB224}" presName="spaceBetweenRectangles" presStyleCnt="0"/>
      <dgm:spPr/>
    </dgm:pt>
    <dgm:pt modelId="{44751F68-58D5-2B43-AFEE-F5CFBB59ABB8}" type="pres">
      <dgm:prSet presAssocID="{ECC2B9CF-B668-FE4D-BFB8-D92F3A1AEE74}" presName="parentLin" presStyleCnt="0"/>
      <dgm:spPr/>
    </dgm:pt>
    <dgm:pt modelId="{E9105ED8-79C2-0648-8371-5D14524979EE}" type="pres">
      <dgm:prSet presAssocID="{ECC2B9CF-B668-FE4D-BFB8-D92F3A1AEE74}" presName="parentLeftMargin" presStyleLbl="node1" presStyleIdx="1" presStyleCnt="4"/>
      <dgm:spPr/>
    </dgm:pt>
    <dgm:pt modelId="{8D7F3BC1-F7B8-5F4B-A9A0-22F0EA1B89C5}" type="pres">
      <dgm:prSet presAssocID="{ECC2B9CF-B668-FE4D-BFB8-D92F3A1AEE74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5636DD1-511B-874E-BC04-2C3BEA01215E}" type="pres">
      <dgm:prSet presAssocID="{ECC2B9CF-B668-FE4D-BFB8-D92F3A1AEE74}" presName="negativeSpace" presStyleCnt="0"/>
      <dgm:spPr/>
    </dgm:pt>
    <dgm:pt modelId="{A55920A4-B9F7-944F-AA66-AB54916E227D}" type="pres">
      <dgm:prSet presAssocID="{ECC2B9CF-B668-FE4D-BFB8-D92F3A1AEE74}" presName="childText" presStyleLbl="conFgAcc1" presStyleIdx="2" presStyleCnt="4">
        <dgm:presLayoutVars>
          <dgm:bulletEnabled val="1"/>
        </dgm:presLayoutVars>
      </dgm:prSet>
      <dgm:spPr/>
    </dgm:pt>
    <dgm:pt modelId="{6FAB23B6-E3E6-DF48-BB74-B63BE513BCE8}" type="pres">
      <dgm:prSet presAssocID="{B457DC33-FEC2-E54A-A50D-97E014A2431D}" presName="spaceBetweenRectangles" presStyleCnt="0"/>
      <dgm:spPr/>
    </dgm:pt>
    <dgm:pt modelId="{29043A28-FDC9-BC46-91BD-29284D29402B}" type="pres">
      <dgm:prSet presAssocID="{3B4B1F7C-2E6D-0448-9B39-78AC8FE05FD1}" presName="parentLin" presStyleCnt="0"/>
      <dgm:spPr/>
    </dgm:pt>
    <dgm:pt modelId="{36D72AF0-767F-CE45-A641-E59AD551B9F4}" type="pres">
      <dgm:prSet presAssocID="{3B4B1F7C-2E6D-0448-9B39-78AC8FE05FD1}" presName="parentLeftMargin" presStyleLbl="node1" presStyleIdx="2" presStyleCnt="4"/>
      <dgm:spPr/>
    </dgm:pt>
    <dgm:pt modelId="{0B581873-1C6A-7B4B-BC84-7C0AA1B30511}" type="pres">
      <dgm:prSet presAssocID="{3B4B1F7C-2E6D-0448-9B39-78AC8FE05FD1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236ACB81-6DD9-7B42-8E2D-EF01C07058FD}" type="pres">
      <dgm:prSet presAssocID="{3B4B1F7C-2E6D-0448-9B39-78AC8FE05FD1}" presName="negativeSpace" presStyleCnt="0"/>
      <dgm:spPr/>
    </dgm:pt>
    <dgm:pt modelId="{4EF58577-7CA2-DA4B-A901-626FD14478DD}" type="pres">
      <dgm:prSet presAssocID="{3B4B1F7C-2E6D-0448-9B39-78AC8FE05FD1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21406008-797D-8D4A-BCBB-5B18D442D6B6}" type="presOf" srcId="{ECC2B9CF-B668-FE4D-BFB8-D92F3A1AEE74}" destId="{E9105ED8-79C2-0648-8371-5D14524979EE}" srcOrd="0" destOrd="0" presId="urn:microsoft.com/office/officeart/2005/8/layout/list1"/>
    <dgm:cxn modelId="{B4787D0E-B3CF-764E-9F59-128F76AA6DA3}" srcId="{3B4B1F7C-2E6D-0448-9B39-78AC8FE05FD1}" destId="{694EBA95-B876-1A43-B386-7E9342D1BC76}" srcOrd="0" destOrd="0" parTransId="{1BB71093-8E16-5140-BE70-B54AEEAAEC66}" sibTransId="{1E8A1435-7ACE-FB41-84C5-85258410158A}"/>
    <dgm:cxn modelId="{4D0BAC13-3E67-BC48-925A-4CF31166ED26}" type="presOf" srcId="{7FE7DA75-1271-2E49-AECF-86D8716E605E}" destId="{1DC083AA-66F5-D848-A3C4-C762FAF2F97D}" srcOrd="0" destOrd="0" presId="urn:microsoft.com/office/officeart/2005/8/layout/list1"/>
    <dgm:cxn modelId="{01624D2E-DECC-4E4A-9210-A92A2A952B85}" type="presOf" srcId="{A5548853-D6C4-4632-A156-37DCE39E1E15}" destId="{575C7BDF-CE14-F34F-9489-33F025BD7FDB}" srcOrd="1" destOrd="0" presId="urn:microsoft.com/office/officeart/2005/8/layout/list1"/>
    <dgm:cxn modelId="{FE3AE83B-9DF3-CC44-98F0-40EA60F35047}" type="presOf" srcId="{0DC8275E-634E-9E45-AD8E-FB348E19BE71}" destId="{1DC083AA-66F5-D848-A3C4-C762FAF2F97D}" srcOrd="0" destOrd="1" presId="urn:microsoft.com/office/officeart/2005/8/layout/list1"/>
    <dgm:cxn modelId="{C885844E-C1AA-FC41-AD93-C6D21ADB163F}" type="presOf" srcId="{EB29B6E4-297D-5D4D-BCAF-937C9C4235E7}" destId="{FA028740-155B-8748-BA81-4AD74978DEB3}" srcOrd="0" destOrd="3" presId="urn:microsoft.com/office/officeart/2005/8/layout/list1"/>
    <dgm:cxn modelId="{83CE4B57-3314-6D49-8B2C-CCC59D091610}" type="presOf" srcId="{61298D78-DFC3-4147-902E-F90239125757}" destId="{FA028740-155B-8748-BA81-4AD74978DEB3}" srcOrd="0" destOrd="0" presId="urn:microsoft.com/office/officeart/2005/8/layout/list1"/>
    <dgm:cxn modelId="{B5BC4D75-B569-F845-9F54-91ACB92A2D97}" srcId="{A9870A63-D49B-4CD9-85A2-C23E60DDD8F5}" destId="{DF04053F-4017-A447-84C1-47C5C4A9510C}" srcOrd="1" destOrd="0" parTransId="{AA254112-EDE8-624E-B715-23E207F07552}" sibTransId="{42B949CD-62E8-A24A-ABDA-EDF9E94DB224}"/>
    <dgm:cxn modelId="{65FD0B79-D0A4-6846-89C4-8BF8DF1E9D9E}" srcId="{A9870A63-D49B-4CD9-85A2-C23E60DDD8F5}" destId="{3B4B1F7C-2E6D-0448-9B39-78AC8FE05FD1}" srcOrd="3" destOrd="0" parTransId="{B53434A8-D83D-C143-90D1-75127F50F776}" sibTransId="{E6485024-1BF2-5A4F-9431-0A8505E4727A}"/>
    <dgm:cxn modelId="{49D8937B-3227-1048-9492-54E9231C1C3E}" srcId="{A5548853-D6C4-4632-A156-37DCE39E1E15}" destId="{0DC8275E-634E-9E45-AD8E-FB348E19BE71}" srcOrd="1" destOrd="0" parTransId="{32E30D82-C876-DF4D-8420-C29C2FEEC150}" sibTransId="{4A4453F8-CFAD-814C-B67F-0ECB66E94EC1}"/>
    <dgm:cxn modelId="{D865B07E-786A-C642-ADA5-18F55008B5F7}" srcId="{3B4B1F7C-2E6D-0448-9B39-78AC8FE05FD1}" destId="{F8F43A60-B317-DC46-B778-E6C2E4E018E8}" srcOrd="1" destOrd="0" parTransId="{92D6635F-2B79-6844-95BF-C455726AF0E6}" sibTransId="{707AE111-C9F5-8C48-AA58-32AA184F97C2}"/>
    <dgm:cxn modelId="{85C0EB87-34AC-7A43-AEEA-163A69A17C87}" type="presOf" srcId="{B2F74BDB-ECAA-5C4B-8E53-84EFA7303CF0}" destId="{FA028740-155B-8748-BA81-4AD74978DEB3}" srcOrd="0" destOrd="1" presId="urn:microsoft.com/office/officeart/2005/8/layout/list1"/>
    <dgm:cxn modelId="{137CC88C-218C-A548-AF32-3F65D88860D9}" srcId="{DF04053F-4017-A447-84C1-47C5C4A9510C}" destId="{EB29B6E4-297D-5D4D-BCAF-937C9C4235E7}" srcOrd="3" destOrd="0" parTransId="{023F7620-9207-B74D-A1B8-7418E65061DD}" sibTransId="{891C3414-C43A-754D-B661-B1DD7CDFBE36}"/>
    <dgm:cxn modelId="{123AA690-6D65-2342-BE7D-FB5B1B15EBE7}" type="presOf" srcId="{A5548853-D6C4-4632-A156-37DCE39E1E15}" destId="{A2A0C727-8896-794A-9A9A-DBDDD607D690}" srcOrd="0" destOrd="0" presId="urn:microsoft.com/office/officeart/2005/8/layout/list1"/>
    <dgm:cxn modelId="{719CF391-4960-463D-8FEB-3D20A274A7F3}" srcId="{A9870A63-D49B-4CD9-85A2-C23E60DDD8F5}" destId="{A5548853-D6C4-4632-A156-37DCE39E1E15}" srcOrd="0" destOrd="0" parTransId="{25F155ED-85FB-4592-868C-881D0C9917B8}" sibTransId="{C4597664-7CCA-41FB-9E55-685C4467FFB4}"/>
    <dgm:cxn modelId="{C6D9F193-A1FD-B544-B5A8-EFC431C537E4}" type="presOf" srcId="{3B4B1F7C-2E6D-0448-9B39-78AC8FE05FD1}" destId="{36D72AF0-767F-CE45-A641-E59AD551B9F4}" srcOrd="0" destOrd="0" presId="urn:microsoft.com/office/officeart/2005/8/layout/list1"/>
    <dgm:cxn modelId="{4FEC8296-BE1E-574F-979E-D184B985ACB0}" srcId="{DF04053F-4017-A447-84C1-47C5C4A9510C}" destId="{B2F74BDB-ECAA-5C4B-8E53-84EFA7303CF0}" srcOrd="1" destOrd="0" parTransId="{08223BC3-454A-C34A-9BC9-ECD57E4ED0A5}" sibTransId="{C0C64FCA-6D98-6D48-B18B-E019C5C1C2B2}"/>
    <dgm:cxn modelId="{01D4C69A-59C7-2941-8B8D-DE80E911DC4A}" srcId="{3B4B1F7C-2E6D-0448-9B39-78AC8FE05FD1}" destId="{DDE1815F-765B-2E43-B48B-B521758001CC}" srcOrd="2" destOrd="0" parTransId="{49C8EDCC-6F26-BE42-8F54-310069D61DF8}" sibTransId="{45435781-A878-C04F-82F9-433D39AD2467}"/>
    <dgm:cxn modelId="{302A619E-E7A0-9E4C-B438-E826F2C59DB1}" srcId="{ECC2B9CF-B668-FE4D-BFB8-D92F3A1AEE74}" destId="{206456D0-A938-8246-A226-1574873730E5}" srcOrd="0" destOrd="0" parTransId="{47751160-0204-2C4A-9BFA-E66969E40DCA}" sibTransId="{13C08A2C-223C-DC42-B642-FE8C992D66D0}"/>
    <dgm:cxn modelId="{C62839A3-0491-1B46-9A82-A66698224F8D}" type="presOf" srcId="{DF04053F-4017-A447-84C1-47C5C4A9510C}" destId="{D48DBBD1-4431-514D-BCB7-C93DA900ABA5}" srcOrd="1" destOrd="0" presId="urn:microsoft.com/office/officeart/2005/8/layout/list1"/>
    <dgm:cxn modelId="{283C67A6-C147-2149-ABFC-117D883C21CD}" srcId="{ECC2B9CF-B668-FE4D-BFB8-D92F3A1AEE74}" destId="{C926E887-D49D-A34A-A882-C4595DE7034C}" srcOrd="1" destOrd="0" parTransId="{FADDB61E-EA0D-9349-8A92-7025042D7333}" sibTransId="{2D9DDD3E-C02E-D04B-8B4B-D730CB7D7C4D}"/>
    <dgm:cxn modelId="{5EA840A9-0BF7-864B-AEE8-12326F1310AB}" type="presOf" srcId="{ECC2B9CF-B668-FE4D-BFB8-D92F3A1AEE74}" destId="{8D7F3BC1-F7B8-5F4B-A9A0-22F0EA1B89C5}" srcOrd="1" destOrd="0" presId="urn:microsoft.com/office/officeart/2005/8/layout/list1"/>
    <dgm:cxn modelId="{714AE7AD-BBB4-4A4F-8D03-25A550386FC5}" type="presOf" srcId="{A9870A63-D49B-4CD9-85A2-C23E60DDD8F5}" destId="{B55A1DBA-DC08-EB47-AC03-116B92F6CE3D}" srcOrd="0" destOrd="0" presId="urn:microsoft.com/office/officeart/2005/8/layout/list1"/>
    <dgm:cxn modelId="{2BF24FB2-728D-AC41-8D51-3B59481C2B50}" type="presOf" srcId="{206456D0-A938-8246-A226-1574873730E5}" destId="{A55920A4-B9F7-944F-AA66-AB54916E227D}" srcOrd="0" destOrd="0" presId="urn:microsoft.com/office/officeart/2005/8/layout/list1"/>
    <dgm:cxn modelId="{28FC05B6-A166-C94D-9E8C-D376B8448196}" type="presOf" srcId="{DF04053F-4017-A447-84C1-47C5C4A9510C}" destId="{333DCACF-A0DE-6A42-B51E-28F77D1D69B7}" srcOrd="0" destOrd="0" presId="urn:microsoft.com/office/officeart/2005/8/layout/list1"/>
    <dgm:cxn modelId="{CA4ADCB6-8732-E14A-9045-BEFA41286378}" srcId="{DF04053F-4017-A447-84C1-47C5C4A9510C}" destId="{61298D78-DFC3-4147-902E-F90239125757}" srcOrd="0" destOrd="0" parTransId="{7825E409-65A2-9A48-BC28-60DC0758E679}" sibTransId="{A4F51FFB-1B70-B94B-82A0-113C2B3C52FD}"/>
    <dgm:cxn modelId="{A81A4EBD-0B91-3C45-BD49-33E382530FE1}" srcId="{A9870A63-D49B-4CD9-85A2-C23E60DDD8F5}" destId="{ECC2B9CF-B668-FE4D-BFB8-D92F3A1AEE74}" srcOrd="2" destOrd="0" parTransId="{D7FCAC5B-2897-E84A-A56B-35C0F8BA84B2}" sibTransId="{B457DC33-FEC2-E54A-A50D-97E014A2431D}"/>
    <dgm:cxn modelId="{C598B3BD-27C0-5B47-B78B-246D77F110E9}" type="presOf" srcId="{DDE1815F-765B-2E43-B48B-B521758001CC}" destId="{4EF58577-7CA2-DA4B-A901-626FD14478DD}" srcOrd="0" destOrd="2" presId="urn:microsoft.com/office/officeart/2005/8/layout/list1"/>
    <dgm:cxn modelId="{6C1F12C5-58CA-594B-BB8A-360173E14251}" srcId="{A5548853-D6C4-4632-A156-37DCE39E1E15}" destId="{7FE7DA75-1271-2E49-AECF-86D8716E605E}" srcOrd="0" destOrd="0" parTransId="{92CAE29D-223B-5440-8B21-B6697020EDD0}" sibTransId="{CBDF789A-B1AC-A844-87F5-883716083C77}"/>
    <dgm:cxn modelId="{C613F1C8-849A-7D42-AC0C-D241F823CE1D}" type="presOf" srcId="{F8F43A60-B317-DC46-B778-E6C2E4E018E8}" destId="{4EF58577-7CA2-DA4B-A901-626FD14478DD}" srcOrd="0" destOrd="1" presId="urn:microsoft.com/office/officeart/2005/8/layout/list1"/>
    <dgm:cxn modelId="{456A8AD7-DC1D-EB4D-93E5-79F55495A9EE}" type="presOf" srcId="{694EBA95-B876-1A43-B386-7E9342D1BC76}" destId="{4EF58577-7CA2-DA4B-A901-626FD14478DD}" srcOrd="0" destOrd="0" presId="urn:microsoft.com/office/officeart/2005/8/layout/list1"/>
    <dgm:cxn modelId="{35CB97E9-353C-0C46-9963-5281DAA2FFE2}" srcId="{DF04053F-4017-A447-84C1-47C5C4A9510C}" destId="{FE7D659C-27BC-8D4B-9A50-4D41865E9863}" srcOrd="2" destOrd="0" parTransId="{15DF0C76-3691-1048-A50D-C514AD51D3C1}" sibTransId="{B5EC7202-F4EC-7444-9363-521559AE2242}"/>
    <dgm:cxn modelId="{D1E5E8EE-6CEA-6148-8E35-927DD309E742}" type="presOf" srcId="{3B4B1F7C-2E6D-0448-9B39-78AC8FE05FD1}" destId="{0B581873-1C6A-7B4B-BC84-7C0AA1B30511}" srcOrd="1" destOrd="0" presId="urn:microsoft.com/office/officeart/2005/8/layout/list1"/>
    <dgm:cxn modelId="{AAB389F0-3AE5-4444-96B7-EAA5242CC468}" type="presOf" srcId="{C926E887-D49D-A34A-A882-C4595DE7034C}" destId="{A55920A4-B9F7-944F-AA66-AB54916E227D}" srcOrd="0" destOrd="1" presId="urn:microsoft.com/office/officeart/2005/8/layout/list1"/>
    <dgm:cxn modelId="{0F17AFF8-59F9-8544-9B2B-181140537A16}" type="presOf" srcId="{FE7D659C-27BC-8D4B-9A50-4D41865E9863}" destId="{FA028740-155B-8748-BA81-4AD74978DEB3}" srcOrd="0" destOrd="2" presId="urn:microsoft.com/office/officeart/2005/8/layout/list1"/>
    <dgm:cxn modelId="{D976D2FF-0C3D-F741-AF0A-3E2EB5592B50}" type="presParOf" srcId="{B55A1DBA-DC08-EB47-AC03-116B92F6CE3D}" destId="{59EC4C44-EE0A-4E47-AC19-B629B35E7106}" srcOrd="0" destOrd="0" presId="urn:microsoft.com/office/officeart/2005/8/layout/list1"/>
    <dgm:cxn modelId="{ADC6DC98-59C5-3647-AD6E-68F62D2BACA1}" type="presParOf" srcId="{59EC4C44-EE0A-4E47-AC19-B629B35E7106}" destId="{A2A0C727-8896-794A-9A9A-DBDDD607D690}" srcOrd="0" destOrd="0" presId="urn:microsoft.com/office/officeart/2005/8/layout/list1"/>
    <dgm:cxn modelId="{822BE866-22C1-DE48-996F-4C0890A6037F}" type="presParOf" srcId="{59EC4C44-EE0A-4E47-AC19-B629B35E7106}" destId="{575C7BDF-CE14-F34F-9489-33F025BD7FDB}" srcOrd="1" destOrd="0" presId="urn:microsoft.com/office/officeart/2005/8/layout/list1"/>
    <dgm:cxn modelId="{410CDDE3-5ABE-4741-B88E-BAB37597A056}" type="presParOf" srcId="{B55A1DBA-DC08-EB47-AC03-116B92F6CE3D}" destId="{7ABBDC65-EFA0-3345-BB49-CC36008B2945}" srcOrd="1" destOrd="0" presId="urn:microsoft.com/office/officeart/2005/8/layout/list1"/>
    <dgm:cxn modelId="{D632FB84-20F2-E845-AD47-15E778848A6C}" type="presParOf" srcId="{B55A1DBA-DC08-EB47-AC03-116B92F6CE3D}" destId="{1DC083AA-66F5-D848-A3C4-C762FAF2F97D}" srcOrd="2" destOrd="0" presId="urn:microsoft.com/office/officeart/2005/8/layout/list1"/>
    <dgm:cxn modelId="{25362793-4938-B64D-90D1-0B7F098F99B2}" type="presParOf" srcId="{B55A1DBA-DC08-EB47-AC03-116B92F6CE3D}" destId="{C8C94DD9-D3C4-0B4B-A5CC-68447329AD01}" srcOrd="3" destOrd="0" presId="urn:microsoft.com/office/officeart/2005/8/layout/list1"/>
    <dgm:cxn modelId="{AF2E1552-0C7A-6244-ACE0-3585ACFAB3B2}" type="presParOf" srcId="{B55A1DBA-DC08-EB47-AC03-116B92F6CE3D}" destId="{86385B45-2BE7-5B4D-A649-5DA3F6672EA5}" srcOrd="4" destOrd="0" presId="urn:microsoft.com/office/officeart/2005/8/layout/list1"/>
    <dgm:cxn modelId="{7CE37741-BCD5-B541-B08E-51A969CAE2A6}" type="presParOf" srcId="{86385B45-2BE7-5B4D-A649-5DA3F6672EA5}" destId="{333DCACF-A0DE-6A42-B51E-28F77D1D69B7}" srcOrd="0" destOrd="0" presId="urn:microsoft.com/office/officeart/2005/8/layout/list1"/>
    <dgm:cxn modelId="{1A8E5AEF-D204-6744-8796-D63F6C1B6F13}" type="presParOf" srcId="{86385B45-2BE7-5B4D-A649-5DA3F6672EA5}" destId="{D48DBBD1-4431-514D-BCB7-C93DA900ABA5}" srcOrd="1" destOrd="0" presId="urn:microsoft.com/office/officeart/2005/8/layout/list1"/>
    <dgm:cxn modelId="{C411D8A2-07F6-D44D-9DB9-B6DAECE5D346}" type="presParOf" srcId="{B55A1DBA-DC08-EB47-AC03-116B92F6CE3D}" destId="{CAD4271C-C3AB-0343-9766-B4F10CF955BF}" srcOrd="5" destOrd="0" presId="urn:microsoft.com/office/officeart/2005/8/layout/list1"/>
    <dgm:cxn modelId="{6AAE4A7F-32A6-2F44-93EA-DC0B619DD4C2}" type="presParOf" srcId="{B55A1DBA-DC08-EB47-AC03-116B92F6CE3D}" destId="{FA028740-155B-8748-BA81-4AD74978DEB3}" srcOrd="6" destOrd="0" presId="urn:microsoft.com/office/officeart/2005/8/layout/list1"/>
    <dgm:cxn modelId="{D7210D4D-425B-A945-9166-5E138FFC838E}" type="presParOf" srcId="{B55A1DBA-DC08-EB47-AC03-116B92F6CE3D}" destId="{6788F71A-D216-3D40-941F-234CEBB0F551}" srcOrd="7" destOrd="0" presId="urn:microsoft.com/office/officeart/2005/8/layout/list1"/>
    <dgm:cxn modelId="{73C2B12D-D084-B845-9AED-C6E4C4E2E310}" type="presParOf" srcId="{B55A1DBA-DC08-EB47-AC03-116B92F6CE3D}" destId="{44751F68-58D5-2B43-AFEE-F5CFBB59ABB8}" srcOrd="8" destOrd="0" presId="urn:microsoft.com/office/officeart/2005/8/layout/list1"/>
    <dgm:cxn modelId="{6B7F7DB3-9986-AB48-BFDA-AF3EB0D3516C}" type="presParOf" srcId="{44751F68-58D5-2B43-AFEE-F5CFBB59ABB8}" destId="{E9105ED8-79C2-0648-8371-5D14524979EE}" srcOrd="0" destOrd="0" presId="urn:microsoft.com/office/officeart/2005/8/layout/list1"/>
    <dgm:cxn modelId="{915CEBE9-435D-4C4A-8B8F-F82B6D80E2DE}" type="presParOf" srcId="{44751F68-58D5-2B43-AFEE-F5CFBB59ABB8}" destId="{8D7F3BC1-F7B8-5F4B-A9A0-22F0EA1B89C5}" srcOrd="1" destOrd="0" presId="urn:microsoft.com/office/officeart/2005/8/layout/list1"/>
    <dgm:cxn modelId="{A9072390-66A2-F044-A3C7-C5FDEC263D8B}" type="presParOf" srcId="{B55A1DBA-DC08-EB47-AC03-116B92F6CE3D}" destId="{C5636DD1-511B-874E-BC04-2C3BEA01215E}" srcOrd="9" destOrd="0" presId="urn:microsoft.com/office/officeart/2005/8/layout/list1"/>
    <dgm:cxn modelId="{6F2B2F14-8A29-BC4F-8175-579FB602FD1F}" type="presParOf" srcId="{B55A1DBA-DC08-EB47-AC03-116B92F6CE3D}" destId="{A55920A4-B9F7-944F-AA66-AB54916E227D}" srcOrd="10" destOrd="0" presId="urn:microsoft.com/office/officeart/2005/8/layout/list1"/>
    <dgm:cxn modelId="{EBB2C53D-6B5D-6749-B57F-09CD22EB3441}" type="presParOf" srcId="{B55A1DBA-DC08-EB47-AC03-116B92F6CE3D}" destId="{6FAB23B6-E3E6-DF48-BB74-B63BE513BCE8}" srcOrd="11" destOrd="0" presId="urn:microsoft.com/office/officeart/2005/8/layout/list1"/>
    <dgm:cxn modelId="{F287A6FF-DD25-C349-96EF-678E90B99B55}" type="presParOf" srcId="{B55A1DBA-DC08-EB47-AC03-116B92F6CE3D}" destId="{29043A28-FDC9-BC46-91BD-29284D29402B}" srcOrd="12" destOrd="0" presId="urn:microsoft.com/office/officeart/2005/8/layout/list1"/>
    <dgm:cxn modelId="{E1580AEA-7DD2-9A4D-BE75-EE591BD649C4}" type="presParOf" srcId="{29043A28-FDC9-BC46-91BD-29284D29402B}" destId="{36D72AF0-767F-CE45-A641-E59AD551B9F4}" srcOrd="0" destOrd="0" presId="urn:microsoft.com/office/officeart/2005/8/layout/list1"/>
    <dgm:cxn modelId="{D5F5216A-2E03-A147-B3D2-C7544D6AA3B2}" type="presParOf" srcId="{29043A28-FDC9-BC46-91BD-29284D29402B}" destId="{0B581873-1C6A-7B4B-BC84-7C0AA1B30511}" srcOrd="1" destOrd="0" presId="urn:microsoft.com/office/officeart/2005/8/layout/list1"/>
    <dgm:cxn modelId="{872BEC83-8857-8A4C-BC96-9218655738C3}" type="presParOf" srcId="{B55A1DBA-DC08-EB47-AC03-116B92F6CE3D}" destId="{236ACB81-6DD9-7B42-8E2D-EF01C07058FD}" srcOrd="13" destOrd="0" presId="urn:microsoft.com/office/officeart/2005/8/layout/list1"/>
    <dgm:cxn modelId="{7C014267-2EDF-CA4E-A2C4-C5AF26CD0B7A}" type="presParOf" srcId="{B55A1DBA-DC08-EB47-AC03-116B92F6CE3D}" destId="{4EF58577-7CA2-DA4B-A901-626FD14478DD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B0ABFA3-21DA-4198-A578-1E68B2208275}" type="doc">
      <dgm:prSet loTypeId="urn:microsoft.com/office/officeart/2005/8/layout/vList5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CB26F1AB-1024-4197-840A-E4C690E88795}">
      <dgm:prSet/>
      <dgm:spPr/>
      <dgm:t>
        <a:bodyPr/>
        <a:lstStyle/>
        <a:p>
          <a:r>
            <a:rPr lang="en-US" b="0" i="0"/>
            <a:t>Choose </a:t>
          </a:r>
          <a:r>
            <a:rPr lang="en-US" b="1" i="0"/>
            <a:t>one</a:t>
          </a:r>
          <a:r>
            <a:rPr lang="en-US" b="0" i="0"/>
            <a:t> workflow to automate this month</a:t>
          </a:r>
          <a:endParaRPr lang="en-US"/>
        </a:p>
      </dgm:t>
    </dgm:pt>
    <dgm:pt modelId="{093C5163-C2DB-4164-B3E9-BC374F379817}" type="parTrans" cxnId="{A43744CD-86B3-4510-8868-32D47C0906C0}">
      <dgm:prSet/>
      <dgm:spPr/>
      <dgm:t>
        <a:bodyPr/>
        <a:lstStyle/>
        <a:p>
          <a:endParaRPr lang="en-US"/>
        </a:p>
      </dgm:t>
    </dgm:pt>
    <dgm:pt modelId="{26CA1299-8ED9-4A70-9DD9-3ADCD176D861}" type="sibTrans" cxnId="{A43744CD-86B3-4510-8868-32D47C0906C0}">
      <dgm:prSet/>
      <dgm:spPr/>
      <dgm:t>
        <a:bodyPr/>
        <a:lstStyle/>
        <a:p>
          <a:endParaRPr lang="en-US"/>
        </a:p>
      </dgm:t>
    </dgm:pt>
    <dgm:pt modelId="{92D21FBD-388C-483F-8C10-E99D69C83FAD}">
      <dgm:prSet/>
      <dgm:spPr/>
      <dgm:t>
        <a:bodyPr/>
        <a:lstStyle/>
        <a:p>
          <a:r>
            <a:rPr lang="en-US" b="0" i="0"/>
            <a:t>Expamples: “release-day checklist,” “weekly fan email,” or “show advance pack”</a:t>
          </a:r>
          <a:endParaRPr lang="en-US"/>
        </a:p>
      </dgm:t>
    </dgm:pt>
    <dgm:pt modelId="{AB922C88-DED4-486D-AF5A-AB0705B4BC26}" type="parTrans" cxnId="{8278EEB7-82BF-4A57-AF3F-F2212C50FD40}">
      <dgm:prSet/>
      <dgm:spPr/>
      <dgm:t>
        <a:bodyPr/>
        <a:lstStyle/>
        <a:p>
          <a:endParaRPr lang="en-US"/>
        </a:p>
      </dgm:t>
    </dgm:pt>
    <dgm:pt modelId="{0D6F4C2D-FC2F-44D5-96A5-C2855233A95D}" type="sibTrans" cxnId="{8278EEB7-82BF-4A57-AF3F-F2212C50FD40}">
      <dgm:prSet/>
      <dgm:spPr/>
      <dgm:t>
        <a:bodyPr/>
        <a:lstStyle/>
        <a:p>
          <a:endParaRPr lang="en-US"/>
        </a:p>
      </dgm:t>
    </dgm:pt>
    <dgm:pt modelId="{B44746A3-7AE1-4F3F-9948-3CA881B80AF9}">
      <dgm:prSet/>
      <dgm:spPr/>
      <dgm:t>
        <a:bodyPr/>
        <a:lstStyle/>
        <a:p>
          <a:r>
            <a:rPr lang="en-US" b="0" i="0"/>
            <a:t>Design the agent in 4 cards:</a:t>
          </a:r>
          <a:endParaRPr lang="en-US"/>
        </a:p>
      </dgm:t>
    </dgm:pt>
    <dgm:pt modelId="{7CC359E1-12E2-41DC-906A-3C40FC69E123}" type="parTrans" cxnId="{43B2C6EC-B181-40ED-A230-C888B1BED74D}">
      <dgm:prSet/>
      <dgm:spPr/>
      <dgm:t>
        <a:bodyPr/>
        <a:lstStyle/>
        <a:p>
          <a:endParaRPr lang="en-US"/>
        </a:p>
      </dgm:t>
    </dgm:pt>
    <dgm:pt modelId="{533DB62E-9284-45EC-974A-0D73B1DA8A32}" type="sibTrans" cxnId="{43B2C6EC-B181-40ED-A230-C888B1BED74D}">
      <dgm:prSet/>
      <dgm:spPr/>
      <dgm:t>
        <a:bodyPr/>
        <a:lstStyle/>
        <a:p>
          <a:endParaRPr lang="en-US"/>
        </a:p>
      </dgm:t>
    </dgm:pt>
    <dgm:pt modelId="{47833638-3A9D-4692-B85C-43B98A8EA626}">
      <dgm:prSet/>
      <dgm:spPr/>
      <dgm:t>
        <a:bodyPr/>
        <a:lstStyle/>
        <a:p>
          <a:r>
            <a:rPr lang="en-US" b="1" i="0" dirty="0"/>
            <a:t>Trigger</a:t>
          </a:r>
          <a:r>
            <a:rPr lang="en-US" b="0" i="0" dirty="0"/>
            <a:t> (date/event that happens)</a:t>
          </a:r>
          <a:endParaRPr lang="en-US" dirty="0"/>
        </a:p>
      </dgm:t>
    </dgm:pt>
    <dgm:pt modelId="{C4EF8709-FBA0-495C-8AB4-F99FCB1F62F2}" type="parTrans" cxnId="{F74C4F5C-147A-44E2-9985-31D3BA795CB8}">
      <dgm:prSet/>
      <dgm:spPr/>
      <dgm:t>
        <a:bodyPr/>
        <a:lstStyle/>
        <a:p>
          <a:endParaRPr lang="en-US"/>
        </a:p>
      </dgm:t>
    </dgm:pt>
    <dgm:pt modelId="{3CBDFC86-B459-4F32-BFE1-75CAFF21E3FF}" type="sibTrans" cxnId="{F74C4F5C-147A-44E2-9985-31D3BA795CB8}">
      <dgm:prSet/>
      <dgm:spPr/>
      <dgm:t>
        <a:bodyPr/>
        <a:lstStyle/>
        <a:p>
          <a:endParaRPr lang="en-US"/>
        </a:p>
      </dgm:t>
    </dgm:pt>
    <dgm:pt modelId="{98349130-5274-4BB7-AD58-A6AA6B79E81A}">
      <dgm:prSet/>
      <dgm:spPr/>
      <dgm:t>
        <a:bodyPr/>
        <a:lstStyle/>
        <a:p>
          <a:r>
            <a:rPr lang="en-US" b="1" i="0" dirty="0"/>
            <a:t>Inputs</a:t>
          </a:r>
          <a:r>
            <a:rPr lang="en-US" b="0" i="0" dirty="0"/>
            <a:t> (files, links, search)</a:t>
          </a:r>
          <a:endParaRPr lang="en-US" dirty="0"/>
        </a:p>
      </dgm:t>
    </dgm:pt>
    <dgm:pt modelId="{56CCA23D-9CB4-40A8-9B2D-BF32EEDF1BA9}" type="parTrans" cxnId="{4ACE07BA-27B5-416B-83BD-DCC754A208D1}">
      <dgm:prSet/>
      <dgm:spPr/>
      <dgm:t>
        <a:bodyPr/>
        <a:lstStyle/>
        <a:p>
          <a:endParaRPr lang="en-US"/>
        </a:p>
      </dgm:t>
    </dgm:pt>
    <dgm:pt modelId="{25D0328B-D4B2-4353-8E82-1C0C6A8676BB}" type="sibTrans" cxnId="{4ACE07BA-27B5-416B-83BD-DCC754A208D1}">
      <dgm:prSet/>
      <dgm:spPr/>
      <dgm:t>
        <a:bodyPr/>
        <a:lstStyle/>
        <a:p>
          <a:endParaRPr lang="en-US"/>
        </a:p>
      </dgm:t>
    </dgm:pt>
    <dgm:pt modelId="{6C9225C9-0C97-40BF-968A-63BA7487AA51}">
      <dgm:prSet/>
      <dgm:spPr/>
      <dgm:t>
        <a:bodyPr/>
        <a:lstStyle/>
        <a:p>
          <a:r>
            <a:rPr lang="en-US" b="1" i="0" dirty="0"/>
            <a:t>Tasks</a:t>
          </a:r>
          <a:r>
            <a:rPr lang="en-US" b="0" i="0" dirty="0"/>
            <a:t> (draft, format, schedule)</a:t>
          </a:r>
          <a:endParaRPr lang="en-US" dirty="0"/>
        </a:p>
      </dgm:t>
    </dgm:pt>
    <dgm:pt modelId="{C1636ACA-29CD-40CA-86CC-C7CC080B1655}" type="parTrans" cxnId="{52160FDF-9F8C-4755-B8A9-007D73737B83}">
      <dgm:prSet/>
      <dgm:spPr/>
      <dgm:t>
        <a:bodyPr/>
        <a:lstStyle/>
        <a:p>
          <a:endParaRPr lang="en-US"/>
        </a:p>
      </dgm:t>
    </dgm:pt>
    <dgm:pt modelId="{B96F9527-7BC4-4C28-A310-AE47D0613059}" type="sibTrans" cxnId="{52160FDF-9F8C-4755-B8A9-007D73737B83}">
      <dgm:prSet/>
      <dgm:spPr/>
      <dgm:t>
        <a:bodyPr/>
        <a:lstStyle/>
        <a:p>
          <a:endParaRPr lang="en-US"/>
        </a:p>
      </dgm:t>
    </dgm:pt>
    <dgm:pt modelId="{AEE9AEF9-F113-4613-B597-0D801A3941BF}">
      <dgm:prSet/>
      <dgm:spPr/>
      <dgm:t>
        <a:bodyPr/>
        <a:lstStyle/>
        <a:p>
          <a:r>
            <a:rPr lang="en-US" b="1" i="0" dirty="0"/>
            <a:t>Human review</a:t>
          </a:r>
          <a:r>
            <a:rPr lang="en-US" b="0" i="0" dirty="0"/>
            <a:t> (final </a:t>
          </a:r>
          <a:r>
            <a:rPr lang="en-US" b="0" i="0"/>
            <a:t>pass)</a:t>
          </a:r>
          <a:endParaRPr lang="en-US" dirty="0"/>
        </a:p>
      </dgm:t>
    </dgm:pt>
    <dgm:pt modelId="{741FC713-50FB-47EE-BA43-BEF9890C285A}" type="parTrans" cxnId="{397AE15A-B67E-47DD-96CB-3F5E5AE5F882}">
      <dgm:prSet/>
      <dgm:spPr/>
      <dgm:t>
        <a:bodyPr/>
        <a:lstStyle/>
        <a:p>
          <a:endParaRPr lang="en-US"/>
        </a:p>
      </dgm:t>
    </dgm:pt>
    <dgm:pt modelId="{568806EA-653E-474E-A31C-54F9F75F3FB4}" type="sibTrans" cxnId="{397AE15A-B67E-47DD-96CB-3F5E5AE5F882}">
      <dgm:prSet/>
      <dgm:spPr/>
      <dgm:t>
        <a:bodyPr/>
        <a:lstStyle/>
        <a:p>
          <a:endParaRPr lang="en-US"/>
        </a:p>
      </dgm:t>
    </dgm:pt>
    <dgm:pt modelId="{838D912E-8AA8-4F5A-9CB6-E4B2B730203E}">
      <dgm:prSet/>
      <dgm:spPr/>
      <dgm:t>
        <a:bodyPr/>
        <a:lstStyle/>
        <a:p>
          <a:r>
            <a:rPr lang="en-US" b="1" i="0" dirty="0"/>
            <a:t>Outcome:</a:t>
          </a:r>
          <a:r>
            <a:rPr lang="en-US" b="0" i="0" dirty="0"/>
            <a:t> A documented, low-risk agent you can run next week</a:t>
          </a:r>
          <a:endParaRPr lang="en-US" dirty="0"/>
        </a:p>
      </dgm:t>
    </dgm:pt>
    <dgm:pt modelId="{45B2EDD4-4FC3-4907-8C74-3F311B7BA5DF}" type="parTrans" cxnId="{98EA04B2-03AE-439E-A2C2-D5CBC167338F}">
      <dgm:prSet/>
      <dgm:spPr/>
      <dgm:t>
        <a:bodyPr/>
        <a:lstStyle/>
        <a:p>
          <a:endParaRPr lang="en-US"/>
        </a:p>
      </dgm:t>
    </dgm:pt>
    <dgm:pt modelId="{6BC81545-6477-480E-84CA-BBAA946353EA}" type="sibTrans" cxnId="{98EA04B2-03AE-439E-A2C2-D5CBC167338F}">
      <dgm:prSet/>
      <dgm:spPr/>
      <dgm:t>
        <a:bodyPr/>
        <a:lstStyle/>
        <a:p>
          <a:endParaRPr lang="en-US"/>
        </a:p>
      </dgm:t>
    </dgm:pt>
    <dgm:pt modelId="{3B2044E0-4B27-8446-BEBF-6F3833AC57E4}">
      <dgm:prSet/>
      <dgm:spPr/>
      <dgm:t>
        <a:bodyPr/>
        <a:lstStyle/>
        <a:p>
          <a:r>
            <a:rPr lang="en-US" dirty="0"/>
            <a:t>Experiment</a:t>
          </a:r>
        </a:p>
      </dgm:t>
    </dgm:pt>
    <dgm:pt modelId="{8D4A2075-46E7-6849-B0B4-0AC260897026}" type="parTrans" cxnId="{26861E3D-A76F-2047-A11D-E4E15C9D4506}">
      <dgm:prSet/>
      <dgm:spPr/>
      <dgm:t>
        <a:bodyPr/>
        <a:lstStyle/>
        <a:p>
          <a:endParaRPr lang="en-US"/>
        </a:p>
      </dgm:t>
    </dgm:pt>
    <dgm:pt modelId="{30A002FC-DA8A-A345-8725-CD94300A559A}" type="sibTrans" cxnId="{26861E3D-A76F-2047-A11D-E4E15C9D4506}">
      <dgm:prSet/>
      <dgm:spPr/>
      <dgm:t>
        <a:bodyPr/>
        <a:lstStyle/>
        <a:p>
          <a:endParaRPr lang="en-US"/>
        </a:p>
      </dgm:t>
    </dgm:pt>
    <dgm:pt modelId="{F8784682-47A2-0243-9CEA-62CBCA26C6D0}">
      <dgm:prSet/>
      <dgm:spPr/>
      <dgm:t>
        <a:bodyPr/>
        <a:lstStyle/>
        <a:p>
          <a:r>
            <a:rPr lang="en-US" dirty="0"/>
            <a:t>Experiment in GPTs, Gems, and/or Agent Tools</a:t>
          </a:r>
        </a:p>
      </dgm:t>
    </dgm:pt>
    <dgm:pt modelId="{1064DA4D-1778-2442-B654-1DB07EE53517}" type="parTrans" cxnId="{6DF58637-E611-C045-A961-45B405498038}">
      <dgm:prSet/>
      <dgm:spPr/>
      <dgm:t>
        <a:bodyPr/>
        <a:lstStyle/>
        <a:p>
          <a:endParaRPr lang="en-US"/>
        </a:p>
      </dgm:t>
    </dgm:pt>
    <dgm:pt modelId="{B257D4BC-9891-5944-B248-CF0EB4CEBAEA}" type="sibTrans" cxnId="{6DF58637-E611-C045-A961-45B405498038}">
      <dgm:prSet/>
      <dgm:spPr/>
      <dgm:t>
        <a:bodyPr/>
        <a:lstStyle/>
        <a:p>
          <a:endParaRPr lang="en-US"/>
        </a:p>
      </dgm:t>
    </dgm:pt>
    <dgm:pt modelId="{99124430-5E21-E74D-8786-CF4A514FA5C7}">
      <dgm:prSet/>
      <dgm:spPr/>
      <dgm:t>
        <a:bodyPr/>
        <a:lstStyle/>
        <a:p>
          <a:r>
            <a:rPr lang="en-US"/>
            <a:t>Ask LLM to write full prompts</a:t>
          </a:r>
          <a:endParaRPr lang="en-US" dirty="0"/>
        </a:p>
      </dgm:t>
    </dgm:pt>
    <dgm:pt modelId="{4A153E31-5A8C-424F-8E4B-2F7DC842F4AE}" type="parTrans" cxnId="{8D812C3A-9D48-6B4F-8849-88C82F1423CB}">
      <dgm:prSet/>
      <dgm:spPr/>
    </dgm:pt>
    <dgm:pt modelId="{42BAD941-217C-A045-9B24-0DC40E99CDA6}" type="sibTrans" cxnId="{8D812C3A-9D48-6B4F-8849-88C82F1423CB}">
      <dgm:prSet/>
      <dgm:spPr/>
    </dgm:pt>
    <dgm:pt modelId="{3BC9E324-AF7A-4570-88E9-449ADDFE206C}" type="pres">
      <dgm:prSet presAssocID="{1B0ABFA3-21DA-4198-A578-1E68B2208275}" presName="Name0" presStyleCnt="0">
        <dgm:presLayoutVars>
          <dgm:dir/>
          <dgm:animLvl val="lvl"/>
          <dgm:resizeHandles val="exact"/>
        </dgm:presLayoutVars>
      </dgm:prSet>
      <dgm:spPr/>
    </dgm:pt>
    <dgm:pt modelId="{2B3AB92B-CE16-4C0B-8B30-7AD03E2C7035}" type="pres">
      <dgm:prSet presAssocID="{CB26F1AB-1024-4197-840A-E4C690E88795}" presName="linNode" presStyleCnt="0"/>
      <dgm:spPr/>
    </dgm:pt>
    <dgm:pt modelId="{AEBA4F8C-BB71-4838-B036-E7E997EFBF66}" type="pres">
      <dgm:prSet presAssocID="{CB26F1AB-1024-4197-840A-E4C690E88795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BBBECECF-86A0-4C60-80F8-3A9844BA0656}" type="pres">
      <dgm:prSet presAssocID="{CB26F1AB-1024-4197-840A-E4C690E88795}" presName="descendantText" presStyleLbl="alignAccFollowNode1" presStyleIdx="0" presStyleCnt="3">
        <dgm:presLayoutVars>
          <dgm:bulletEnabled val="1"/>
        </dgm:presLayoutVars>
      </dgm:prSet>
      <dgm:spPr/>
    </dgm:pt>
    <dgm:pt modelId="{171FBAA7-FB96-42EB-BBEE-9900AA4E72DE}" type="pres">
      <dgm:prSet presAssocID="{26CA1299-8ED9-4A70-9DD9-3ADCD176D861}" presName="sp" presStyleCnt="0"/>
      <dgm:spPr/>
    </dgm:pt>
    <dgm:pt modelId="{8BF65429-97C5-43D1-BF36-3FD1F7724F8A}" type="pres">
      <dgm:prSet presAssocID="{B44746A3-7AE1-4F3F-9948-3CA881B80AF9}" presName="linNode" presStyleCnt="0"/>
      <dgm:spPr/>
    </dgm:pt>
    <dgm:pt modelId="{08C16AE1-E7B8-4C1B-9612-38F981CE5D7E}" type="pres">
      <dgm:prSet presAssocID="{B44746A3-7AE1-4F3F-9948-3CA881B80AF9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77D1893D-263D-439E-B759-4B6C3F915511}" type="pres">
      <dgm:prSet presAssocID="{B44746A3-7AE1-4F3F-9948-3CA881B80AF9}" presName="descendantText" presStyleLbl="alignAccFollowNode1" presStyleIdx="1" presStyleCnt="3">
        <dgm:presLayoutVars>
          <dgm:bulletEnabled val="1"/>
        </dgm:presLayoutVars>
      </dgm:prSet>
      <dgm:spPr/>
    </dgm:pt>
    <dgm:pt modelId="{E1E5B4DE-D6C8-4F3A-A8BA-B5BABCE25C85}" type="pres">
      <dgm:prSet presAssocID="{533DB62E-9284-45EC-974A-0D73B1DA8A32}" presName="sp" presStyleCnt="0"/>
      <dgm:spPr/>
    </dgm:pt>
    <dgm:pt modelId="{2EAE8A38-87DE-BF42-9AC2-63ADC344690E}" type="pres">
      <dgm:prSet presAssocID="{3B2044E0-4B27-8446-BEBF-6F3833AC57E4}" presName="linNode" presStyleCnt="0"/>
      <dgm:spPr/>
    </dgm:pt>
    <dgm:pt modelId="{D5A5DE19-7F22-904A-A67E-B4B865C0919B}" type="pres">
      <dgm:prSet presAssocID="{3B2044E0-4B27-8446-BEBF-6F3833AC57E4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B6AD5772-114E-984A-AC8A-ADB423DFC735}" type="pres">
      <dgm:prSet presAssocID="{3B2044E0-4B27-8446-BEBF-6F3833AC57E4}" presName="descendantText" presStyleLbl="alignAccFollowNode1" presStyleIdx="2" presStyleCnt="3">
        <dgm:presLayoutVars>
          <dgm:bulletEnabled val="1"/>
        </dgm:presLayoutVars>
      </dgm:prSet>
      <dgm:spPr/>
    </dgm:pt>
    <dgm:pt modelId="{4F52176E-649B-8844-A4B8-76BDD6E5B8ED}" type="pres">
      <dgm:prSet presAssocID="{30A002FC-DA8A-A345-8725-CD94300A559A}" presName="sp" presStyleCnt="0"/>
      <dgm:spPr/>
    </dgm:pt>
    <dgm:pt modelId="{C4764024-B0C4-4A33-B9AB-669ADAA26E8D}" type="pres">
      <dgm:prSet presAssocID="{838D912E-8AA8-4F5A-9CB6-E4B2B730203E}" presName="linNode" presStyleCnt="0"/>
      <dgm:spPr/>
    </dgm:pt>
    <dgm:pt modelId="{A81953E8-229D-433A-8306-324D156EFDF5}" type="pres">
      <dgm:prSet presAssocID="{838D912E-8AA8-4F5A-9CB6-E4B2B730203E}" presName="parentText" presStyleLbl="node1" presStyleIdx="3" presStyleCnt="4">
        <dgm:presLayoutVars>
          <dgm:chMax val="1"/>
          <dgm:bulletEnabled val="1"/>
        </dgm:presLayoutVars>
      </dgm:prSet>
      <dgm:spPr/>
    </dgm:pt>
  </dgm:ptLst>
  <dgm:cxnLst>
    <dgm:cxn modelId="{10AD2B08-62EC-B144-896B-D60D2F5DBAC5}" type="presOf" srcId="{AEE9AEF9-F113-4613-B597-0D801A3941BF}" destId="{77D1893D-263D-439E-B759-4B6C3F915511}" srcOrd="0" destOrd="3" presId="urn:microsoft.com/office/officeart/2005/8/layout/vList5"/>
    <dgm:cxn modelId="{6DF58637-E611-C045-A961-45B405498038}" srcId="{3B2044E0-4B27-8446-BEBF-6F3833AC57E4}" destId="{F8784682-47A2-0243-9CEA-62CBCA26C6D0}" srcOrd="1" destOrd="0" parTransId="{1064DA4D-1778-2442-B654-1DB07EE53517}" sibTransId="{B257D4BC-9891-5944-B248-CF0EB4CEBAEA}"/>
    <dgm:cxn modelId="{8D812C3A-9D48-6B4F-8849-88C82F1423CB}" srcId="{3B2044E0-4B27-8446-BEBF-6F3833AC57E4}" destId="{99124430-5E21-E74D-8786-CF4A514FA5C7}" srcOrd="0" destOrd="0" parTransId="{4A153E31-5A8C-424F-8E4B-2F7DC842F4AE}" sibTransId="{42BAD941-217C-A045-9B24-0DC40E99CDA6}"/>
    <dgm:cxn modelId="{26861E3D-A76F-2047-A11D-E4E15C9D4506}" srcId="{1B0ABFA3-21DA-4198-A578-1E68B2208275}" destId="{3B2044E0-4B27-8446-BEBF-6F3833AC57E4}" srcOrd="2" destOrd="0" parTransId="{8D4A2075-46E7-6849-B0B4-0AC260897026}" sibTransId="{30A002FC-DA8A-A345-8725-CD94300A559A}"/>
    <dgm:cxn modelId="{397AE15A-B67E-47DD-96CB-3F5E5AE5F882}" srcId="{B44746A3-7AE1-4F3F-9948-3CA881B80AF9}" destId="{AEE9AEF9-F113-4613-B597-0D801A3941BF}" srcOrd="3" destOrd="0" parTransId="{741FC713-50FB-47EE-BA43-BEF9890C285A}" sibTransId="{568806EA-653E-474E-A31C-54F9F75F3FB4}"/>
    <dgm:cxn modelId="{F74C4F5C-147A-44E2-9985-31D3BA795CB8}" srcId="{B44746A3-7AE1-4F3F-9948-3CA881B80AF9}" destId="{47833638-3A9D-4692-B85C-43B98A8EA626}" srcOrd="0" destOrd="0" parTransId="{C4EF8709-FBA0-495C-8AB4-F99FCB1F62F2}" sibTransId="{3CBDFC86-B459-4F32-BFE1-75CAFF21E3FF}"/>
    <dgm:cxn modelId="{703D635C-E90F-354E-8B5B-A157A449B83E}" type="presOf" srcId="{47833638-3A9D-4692-B85C-43B98A8EA626}" destId="{77D1893D-263D-439E-B759-4B6C3F915511}" srcOrd="0" destOrd="0" presId="urn:microsoft.com/office/officeart/2005/8/layout/vList5"/>
    <dgm:cxn modelId="{BA940A62-915E-7B48-B187-853422E2BC1E}" type="presOf" srcId="{6C9225C9-0C97-40BF-968A-63BA7487AA51}" destId="{77D1893D-263D-439E-B759-4B6C3F915511}" srcOrd="0" destOrd="2" presId="urn:microsoft.com/office/officeart/2005/8/layout/vList5"/>
    <dgm:cxn modelId="{D0123862-48B9-4843-B8EA-641D6C16E63C}" type="presOf" srcId="{99124430-5E21-E74D-8786-CF4A514FA5C7}" destId="{B6AD5772-114E-984A-AC8A-ADB423DFC735}" srcOrd="0" destOrd="0" presId="urn:microsoft.com/office/officeart/2005/8/layout/vList5"/>
    <dgm:cxn modelId="{B92A8867-DB46-224F-966F-A0B37F26017D}" type="presOf" srcId="{F8784682-47A2-0243-9CEA-62CBCA26C6D0}" destId="{B6AD5772-114E-984A-AC8A-ADB423DFC735}" srcOrd="0" destOrd="1" presId="urn:microsoft.com/office/officeart/2005/8/layout/vList5"/>
    <dgm:cxn modelId="{48465679-1BD5-9B49-A904-C0DFEC52A328}" type="presOf" srcId="{CB26F1AB-1024-4197-840A-E4C690E88795}" destId="{AEBA4F8C-BB71-4838-B036-E7E997EFBF66}" srcOrd="0" destOrd="0" presId="urn:microsoft.com/office/officeart/2005/8/layout/vList5"/>
    <dgm:cxn modelId="{B9994195-491B-774B-B4BD-F6B5AF732F65}" type="presOf" srcId="{B44746A3-7AE1-4F3F-9948-3CA881B80AF9}" destId="{08C16AE1-E7B8-4C1B-9612-38F981CE5D7E}" srcOrd="0" destOrd="0" presId="urn:microsoft.com/office/officeart/2005/8/layout/vList5"/>
    <dgm:cxn modelId="{32CF71AC-0308-7141-8FEB-371BB1B9AA5D}" type="presOf" srcId="{98349130-5274-4BB7-AD58-A6AA6B79E81A}" destId="{77D1893D-263D-439E-B759-4B6C3F915511}" srcOrd="0" destOrd="1" presId="urn:microsoft.com/office/officeart/2005/8/layout/vList5"/>
    <dgm:cxn modelId="{98EA04B2-03AE-439E-A2C2-D5CBC167338F}" srcId="{1B0ABFA3-21DA-4198-A578-1E68B2208275}" destId="{838D912E-8AA8-4F5A-9CB6-E4B2B730203E}" srcOrd="3" destOrd="0" parTransId="{45B2EDD4-4FC3-4907-8C74-3F311B7BA5DF}" sibTransId="{6BC81545-6477-480E-84CA-BBAA946353EA}"/>
    <dgm:cxn modelId="{8278EEB7-82BF-4A57-AF3F-F2212C50FD40}" srcId="{CB26F1AB-1024-4197-840A-E4C690E88795}" destId="{92D21FBD-388C-483F-8C10-E99D69C83FAD}" srcOrd="0" destOrd="0" parTransId="{AB922C88-DED4-486D-AF5A-AB0705B4BC26}" sibTransId="{0D6F4C2D-FC2F-44D5-96A5-C2855233A95D}"/>
    <dgm:cxn modelId="{4ACE07BA-27B5-416B-83BD-DCC754A208D1}" srcId="{B44746A3-7AE1-4F3F-9948-3CA881B80AF9}" destId="{98349130-5274-4BB7-AD58-A6AA6B79E81A}" srcOrd="1" destOrd="0" parTransId="{56CCA23D-9CB4-40A8-9B2D-BF32EEDF1BA9}" sibTransId="{25D0328B-D4B2-4353-8E82-1C0C6A8676BB}"/>
    <dgm:cxn modelId="{A43744CD-86B3-4510-8868-32D47C0906C0}" srcId="{1B0ABFA3-21DA-4198-A578-1E68B2208275}" destId="{CB26F1AB-1024-4197-840A-E4C690E88795}" srcOrd="0" destOrd="0" parTransId="{093C5163-C2DB-4164-B3E9-BC374F379817}" sibTransId="{26CA1299-8ED9-4A70-9DD9-3ADCD176D861}"/>
    <dgm:cxn modelId="{80CA1CD6-0FAD-6049-8D59-31B73E2A343F}" type="presOf" srcId="{1B0ABFA3-21DA-4198-A578-1E68B2208275}" destId="{3BC9E324-AF7A-4570-88E9-449ADDFE206C}" srcOrd="0" destOrd="0" presId="urn:microsoft.com/office/officeart/2005/8/layout/vList5"/>
    <dgm:cxn modelId="{6C7BB5D7-B57E-7C45-AB49-03CC68CA1984}" type="presOf" srcId="{838D912E-8AA8-4F5A-9CB6-E4B2B730203E}" destId="{A81953E8-229D-433A-8306-324D156EFDF5}" srcOrd="0" destOrd="0" presId="urn:microsoft.com/office/officeart/2005/8/layout/vList5"/>
    <dgm:cxn modelId="{6DB109DF-EBBD-C54E-8CBF-7DE55D2D444E}" type="presOf" srcId="{92D21FBD-388C-483F-8C10-E99D69C83FAD}" destId="{BBBECECF-86A0-4C60-80F8-3A9844BA0656}" srcOrd="0" destOrd="0" presId="urn:microsoft.com/office/officeart/2005/8/layout/vList5"/>
    <dgm:cxn modelId="{52160FDF-9F8C-4755-B8A9-007D73737B83}" srcId="{B44746A3-7AE1-4F3F-9948-3CA881B80AF9}" destId="{6C9225C9-0C97-40BF-968A-63BA7487AA51}" srcOrd="2" destOrd="0" parTransId="{C1636ACA-29CD-40CA-86CC-C7CC080B1655}" sibTransId="{B96F9527-7BC4-4C28-A310-AE47D0613059}"/>
    <dgm:cxn modelId="{9DEBC5E1-2A13-F848-BEDD-383A1897A36A}" type="presOf" srcId="{3B2044E0-4B27-8446-BEBF-6F3833AC57E4}" destId="{D5A5DE19-7F22-904A-A67E-B4B865C0919B}" srcOrd="0" destOrd="0" presId="urn:microsoft.com/office/officeart/2005/8/layout/vList5"/>
    <dgm:cxn modelId="{43B2C6EC-B181-40ED-A230-C888B1BED74D}" srcId="{1B0ABFA3-21DA-4198-A578-1E68B2208275}" destId="{B44746A3-7AE1-4F3F-9948-3CA881B80AF9}" srcOrd="1" destOrd="0" parTransId="{7CC359E1-12E2-41DC-906A-3C40FC69E123}" sibTransId="{533DB62E-9284-45EC-974A-0D73B1DA8A32}"/>
    <dgm:cxn modelId="{665F6157-2E04-BE44-9667-F15D31DCB13F}" type="presParOf" srcId="{3BC9E324-AF7A-4570-88E9-449ADDFE206C}" destId="{2B3AB92B-CE16-4C0B-8B30-7AD03E2C7035}" srcOrd="0" destOrd="0" presId="urn:microsoft.com/office/officeart/2005/8/layout/vList5"/>
    <dgm:cxn modelId="{E0AEF2CD-1CFB-A543-BD59-C21F971FE83D}" type="presParOf" srcId="{2B3AB92B-CE16-4C0B-8B30-7AD03E2C7035}" destId="{AEBA4F8C-BB71-4838-B036-E7E997EFBF66}" srcOrd="0" destOrd="0" presId="urn:microsoft.com/office/officeart/2005/8/layout/vList5"/>
    <dgm:cxn modelId="{0D6A235B-B130-6D4E-A41E-275B7AB22D23}" type="presParOf" srcId="{2B3AB92B-CE16-4C0B-8B30-7AD03E2C7035}" destId="{BBBECECF-86A0-4C60-80F8-3A9844BA0656}" srcOrd="1" destOrd="0" presId="urn:microsoft.com/office/officeart/2005/8/layout/vList5"/>
    <dgm:cxn modelId="{05C06BF3-1ADA-6345-A146-C3E09D3FF402}" type="presParOf" srcId="{3BC9E324-AF7A-4570-88E9-449ADDFE206C}" destId="{171FBAA7-FB96-42EB-BBEE-9900AA4E72DE}" srcOrd="1" destOrd="0" presId="urn:microsoft.com/office/officeart/2005/8/layout/vList5"/>
    <dgm:cxn modelId="{55FE2144-C73E-B547-A85D-04B3D5FE24B9}" type="presParOf" srcId="{3BC9E324-AF7A-4570-88E9-449ADDFE206C}" destId="{8BF65429-97C5-43D1-BF36-3FD1F7724F8A}" srcOrd="2" destOrd="0" presId="urn:microsoft.com/office/officeart/2005/8/layout/vList5"/>
    <dgm:cxn modelId="{8868C49A-5C72-764A-A4CC-699C3D063E97}" type="presParOf" srcId="{8BF65429-97C5-43D1-BF36-3FD1F7724F8A}" destId="{08C16AE1-E7B8-4C1B-9612-38F981CE5D7E}" srcOrd="0" destOrd="0" presId="urn:microsoft.com/office/officeart/2005/8/layout/vList5"/>
    <dgm:cxn modelId="{796D1610-9460-3A4B-91B2-27CEE9EE59EF}" type="presParOf" srcId="{8BF65429-97C5-43D1-BF36-3FD1F7724F8A}" destId="{77D1893D-263D-439E-B759-4B6C3F915511}" srcOrd="1" destOrd="0" presId="urn:microsoft.com/office/officeart/2005/8/layout/vList5"/>
    <dgm:cxn modelId="{B0E93341-B2D5-B04D-B2B0-283E59EF8CCD}" type="presParOf" srcId="{3BC9E324-AF7A-4570-88E9-449ADDFE206C}" destId="{E1E5B4DE-D6C8-4F3A-A8BA-B5BABCE25C85}" srcOrd="3" destOrd="0" presId="urn:microsoft.com/office/officeart/2005/8/layout/vList5"/>
    <dgm:cxn modelId="{BD896262-EDC0-5F4A-A4F4-F50F13BF4596}" type="presParOf" srcId="{3BC9E324-AF7A-4570-88E9-449ADDFE206C}" destId="{2EAE8A38-87DE-BF42-9AC2-63ADC344690E}" srcOrd="4" destOrd="0" presId="urn:microsoft.com/office/officeart/2005/8/layout/vList5"/>
    <dgm:cxn modelId="{7353AF01-62D4-0C40-8E69-2DA45CDAB2D5}" type="presParOf" srcId="{2EAE8A38-87DE-BF42-9AC2-63ADC344690E}" destId="{D5A5DE19-7F22-904A-A67E-B4B865C0919B}" srcOrd="0" destOrd="0" presId="urn:microsoft.com/office/officeart/2005/8/layout/vList5"/>
    <dgm:cxn modelId="{44CD2E9E-C3CA-A243-B55D-7F895AAE0A84}" type="presParOf" srcId="{2EAE8A38-87DE-BF42-9AC2-63ADC344690E}" destId="{B6AD5772-114E-984A-AC8A-ADB423DFC735}" srcOrd="1" destOrd="0" presId="urn:microsoft.com/office/officeart/2005/8/layout/vList5"/>
    <dgm:cxn modelId="{56379CCA-3F32-1F4B-9779-82F0B5A01882}" type="presParOf" srcId="{3BC9E324-AF7A-4570-88E9-449ADDFE206C}" destId="{4F52176E-649B-8844-A4B8-76BDD6E5B8ED}" srcOrd="5" destOrd="0" presId="urn:microsoft.com/office/officeart/2005/8/layout/vList5"/>
    <dgm:cxn modelId="{87D399A0-0ED0-DA47-9116-E887CE467FFE}" type="presParOf" srcId="{3BC9E324-AF7A-4570-88E9-449ADDFE206C}" destId="{C4764024-B0C4-4A33-B9AB-669ADAA26E8D}" srcOrd="6" destOrd="0" presId="urn:microsoft.com/office/officeart/2005/8/layout/vList5"/>
    <dgm:cxn modelId="{7A1EE42E-A679-8F4E-99E1-44F506097F77}" type="presParOf" srcId="{C4764024-B0C4-4A33-B9AB-669ADAA26E8D}" destId="{A81953E8-229D-433A-8306-324D156EFDF5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5771C42-201C-1545-9FE9-7C5716EE591A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583401C1-6849-0342-B8D4-AC21AA679EDB}">
      <dgm:prSet phldrT="[Text]" phldr="0"/>
      <dgm:spPr/>
      <dgm:t>
        <a:bodyPr/>
        <a:lstStyle/>
        <a:p>
          <a:r>
            <a:rPr lang="en-US" dirty="0"/>
            <a:t>Past</a:t>
          </a:r>
        </a:p>
      </dgm:t>
    </dgm:pt>
    <dgm:pt modelId="{BEAC445A-A9B3-5A40-B1C8-669296DA2781}" type="parTrans" cxnId="{6E3CE8BC-C4B0-E747-B9BB-172173A69EFA}">
      <dgm:prSet/>
      <dgm:spPr/>
      <dgm:t>
        <a:bodyPr/>
        <a:lstStyle/>
        <a:p>
          <a:endParaRPr lang="en-US"/>
        </a:p>
      </dgm:t>
    </dgm:pt>
    <dgm:pt modelId="{AA550203-9E52-ED43-8CFB-E5E186C09749}" type="sibTrans" cxnId="{6E3CE8BC-C4B0-E747-B9BB-172173A69EFA}">
      <dgm:prSet/>
      <dgm:spPr/>
      <dgm:t>
        <a:bodyPr/>
        <a:lstStyle/>
        <a:p>
          <a:endParaRPr lang="en-US"/>
        </a:p>
      </dgm:t>
    </dgm:pt>
    <dgm:pt modelId="{CC50F11B-EC94-6F40-8133-949868BB7BA0}">
      <dgm:prSet phldrT="[Text]" phldr="0"/>
      <dgm:spPr/>
      <dgm:t>
        <a:bodyPr/>
        <a:lstStyle/>
        <a:p>
          <a:r>
            <a:rPr lang="en-US" dirty="0"/>
            <a:t>Links</a:t>
          </a:r>
        </a:p>
      </dgm:t>
    </dgm:pt>
    <dgm:pt modelId="{40E3510B-E2C0-D745-8D2B-9DC81F28A690}" type="parTrans" cxnId="{B516F337-D18C-7B4F-A8C2-B97D943F8EF7}">
      <dgm:prSet/>
      <dgm:spPr/>
      <dgm:t>
        <a:bodyPr/>
        <a:lstStyle/>
        <a:p>
          <a:endParaRPr lang="en-US"/>
        </a:p>
      </dgm:t>
    </dgm:pt>
    <dgm:pt modelId="{A19C52A8-148F-CE4B-842B-D1FB1852ECB6}" type="sibTrans" cxnId="{B516F337-D18C-7B4F-A8C2-B97D943F8EF7}">
      <dgm:prSet/>
      <dgm:spPr/>
      <dgm:t>
        <a:bodyPr/>
        <a:lstStyle/>
        <a:p>
          <a:endParaRPr lang="en-US"/>
        </a:p>
      </dgm:t>
    </dgm:pt>
    <dgm:pt modelId="{33D498DB-4534-D647-BDED-A206C8C1DEEF}">
      <dgm:prSet phldrT="[Text]" phldr="0"/>
      <dgm:spPr/>
      <dgm:t>
        <a:bodyPr/>
        <a:lstStyle/>
        <a:p>
          <a:r>
            <a:rPr lang="en-US" dirty="0"/>
            <a:t>Recent past</a:t>
          </a:r>
        </a:p>
      </dgm:t>
    </dgm:pt>
    <dgm:pt modelId="{778753B5-0848-A847-8FD3-4253E52AB4B0}" type="parTrans" cxnId="{D395B8BB-C6B0-894E-B684-3BBB490981F2}">
      <dgm:prSet/>
      <dgm:spPr/>
      <dgm:t>
        <a:bodyPr/>
        <a:lstStyle/>
        <a:p>
          <a:endParaRPr lang="en-US"/>
        </a:p>
      </dgm:t>
    </dgm:pt>
    <dgm:pt modelId="{C53DBFFA-6B74-0140-A131-24E947184A3A}" type="sibTrans" cxnId="{D395B8BB-C6B0-894E-B684-3BBB490981F2}">
      <dgm:prSet/>
      <dgm:spPr/>
      <dgm:t>
        <a:bodyPr/>
        <a:lstStyle/>
        <a:p>
          <a:endParaRPr lang="en-US"/>
        </a:p>
      </dgm:t>
    </dgm:pt>
    <dgm:pt modelId="{DB8F2A43-9645-E043-A144-68E8F8B383AE}">
      <dgm:prSet phldrT="[Text]" phldr="0"/>
      <dgm:spPr/>
      <dgm:t>
        <a:bodyPr/>
        <a:lstStyle/>
        <a:p>
          <a:r>
            <a:rPr lang="en-US" dirty="0"/>
            <a:t>Algorithms</a:t>
          </a:r>
        </a:p>
      </dgm:t>
    </dgm:pt>
    <dgm:pt modelId="{0F614F65-E39B-444F-9235-1E78D7F2025E}" type="parTrans" cxnId="{BFDF241E-7248-B64B-90A8-A883DB0B7716}">
      <dgm:prSet/>
      <dgm:spPr/>
      <dgm:t>
        <a:bodyPr/>
        <a:lstStyle/>
        <a:p>
          <a:endParaRPr lang="en-US"/>
        </a:p>
      </dgm:t>
    </dgm:pt>
    <dgm:pt modelId="{0425AADB-B274-3647-A75A-B577C62D3C82}" type="sibTrans" cxnId="{BFDF241E-7248-B64B-90A8-A883DB0B7716}">
      <dgm:prSet/>
      <dgm:spPr/>
      <dgm:t>
        <a:bodyPr/>
        <a:lstStyle/>
        <a:p>
          <a:endParaRPr lang="en-US"/>
        </a:p>
      </dgm:t>
    </dgm:pt>
    <dgm:pt modelId="{91874038-03C9-E245-B146-58395E5D3074}">
      <dgm:prSet phldrT="[Text]" phldr="0"/>
      <dgm:spPr/>
      <dgm:t>
        <a:bodyPr/>
        <a:lstStyle/>
        <a:p>
          <a:r>
            <a:rPr lang="en-US" dirty="0"/>
            <a:t>Current</a:t>
          </a:r>
        </a:p>
      </dgm:t>
    </dgm:pt>
    <dgm:pt modelId="{BDC067E7-4E01-4C4B-A7D4-FD4381662C75}" type="parTrans" cxnId="{74B2CF2B-5820-0947-9CC9-5A74FB4437CB}">
      <dgm:prSet/>
      <dgm:spPr/>
      <dgm:t>
        <a:bodyPr/>
        <a:lstStyle/>
        <a:p>
          <a:endParaRPr lang="en-US"/>
        </a:p>
      </dgm:t>
    </dgm:pt>
    <dgm:pt modelId="{06A67D62-D1D0-384B-B727-88C39690E76E}" type="sibTrans" cxnId="{74B2CF2B-5820-0947-9CC9-5A74FB4437CB}">
      <dgm:prSet/>
      <dgm:spPr/>
      <dgm:t>
        <a:bodyPr/>
        <a:lstStyle/>
        <a:p>
          <a:endParaRPr lang="en-US"/>
        </a:p>
      </dgm:t>
    </dgm:pt>
    <dgm:pt modelId="{CB3409F4-F35C-2441-8543-9DB9A4DC4435}">
      <dgm:prSet phldrT="[Text]" phldr="0"/>
      <dgm:spPr/>
      <dgm:t>
        <a:bodyPr/>
        <a:lstStyle/>
        <a:p>
          <a:r>
            <a:rPr lang="en-US" dirty="0"/>
            <a:t>AI Insights vs Search</a:t>
          </a:r>
        </a:p>
      </dgm:t>
    </dgm:pt>
    <dgm:pt modelId="{733EE0FC-6CED-B343-96CE-9173ACF2405E}" type="parTrans" cxnId="{70460D79-76BF-5644-A658-78FF82CD630C}">
      <dgm:prSet/>
      <dgm:spPr/>
      <dgm:t>
        <a:bodyPr/>
        <a:lstStyle/>
        <a:p>
          <a:endParaRPr lang="en-US"/>
        </a:p>
      </dgm:t>
    </dgm:pt>
    <dgm:pt modelId="{A8470F01-4669-C64B-B9F9-6C2F01B39DBB}" type="sibTrans" cxnId="{70460D79-76BF-5644-A658-78FF82CD630C}">
      <dgm:prSet/>
      <dgm:spPr/>
      <dgm:t>
        <a:bodyPr/>
        <a:lstStyle/>
        <a:p>
          <a:endParaRPr lang="en-US"/>
        </a:p>
      </dgm:t>
    </dgm:pt>
    <dgm:pt modelId="{64CB5018-3540-B24A-B77A-1528145CBE99}">
      <dgm:prSet phldrT="[Text]" phldr="0"/>
      <dgm:spPr/>
      <dgm:t>
        <a:bodyPr/>
        <a:lstStyle/>
        <a:p>
          <a:r>
            <a:rPr lang="en-US" dirty="0"/>
            <a:t>Keywords</a:t>
          </a:r>
        </a:p>
      </dgm:t>
    </dgm:pt>
    <dgm:pt modelId="{B4E9AFD2-6992-3A47-B9FB-A00D3BABB1A9}" type="parTrans" cxnId="{4291B11F-9105-A140-B2C2-8AFD447562BF}">
      <dgm:prSet/>
      <dgm:spPr/>
    </dgm:pt>
    <dgm:pt modelId="{89F1D865-48B7-4E4E-B669-7C4A2B92C81F}" type="sibTrans" cxnId="{4291B11F-9105-A140-B2C2-8AFD447562BF}">
      <dgm:prSet/>
      <dgm:spPr/>
    </dgm:pt>
    <dgm:pt modelId="{A45715A6-DE43-F248-A799-96F4D3DB79AE}">
      <dgm:prSet phldrT="[Text]" phldr="0"/>
      <dgm:spPr/>
      <dgm:t>
        <a:bodyPr/>
        <a:lstStyle/>
        <a:p>
          <a:r>
            <a:rPr lang="en-US" dirty="0"/>
            <a:t>Backlinks</a:t>
          </a:r>
        </a:p>
      </dgm:t>
    </dgm:pt>
    <dgm:pt modelId="{0E2C9939-645D-6244-BE28-6C06AC8B05FC}" type="parTrans" cxnId="{15AA47D3-06A8-5242-B1C0-42749FC477E6}">
      <dgm:prSet/>
      <dgm:spPr/>
    </dgm:pt>
    <dgm:pt modelId="{88B24699-4F1C-C64B-8ED1-BEC0248ADA4E}" type="sibTrans" cxnId="{15AA47D3-06A8-5242-B1C0-42749FC477E6}">
      <dgm:prSet/>
      <dgm:spPr/>
    </dgm:pt>
    <dgm:pt modelId="{156FF35B-C505-6242-B14C-DBFAC0FDC2E9}">
      <dgm:prSet phldrT="[Text]" phldr="0"/>
      <dgm:spPr/>
      <dgm:t>
        <a:bodyPr/>
        <a:lstStyle/>
        <a:p>
          <a:r>
            <a:rPr lang="en-US" dirty="0"/>
            <a:t>Playlists</a:t>
          </a:r>
        </a:p>
      </dgm:t>
    </dgm:pt>
    <dgm:pt modelId="{DB776A8F-9FB4-7944-894A-614E07220599}" type="parTrans" cxnId="{774BD473-B942-7D44-84B3-5E8C4CE42EB5}">
      <dgm:prSet/>
      <dgm:spPr/>
    </dgm:pt>
    <dgm:pt modelId="{05A26B0A-CACA-F842-B7E9-10B9C02D7A5C}" type="sibTrans" cxnId="{774BD473-B942-7D44-84B3-5E8C4CE42EB5}">
      <dgm:prSet/>
      <dgm:spPr/>
    </dgm:pt>
    <dgm:pt modelId="{C309D5AB-8C19-F645-A7CD-2E3B052BA339}">
      <dgm:prSet phldrT="[Text]" phldr="0"/>
      <dgm:spPr/>
      <dgm:t>
        <a:bodyPr/>
        <a:lstStyle/>
        <a:p>
          <a:r>
            <a:rPr lang="en-US" dirty="0"/>
            <a:t>Affiliate links</a:t>
          </a:r>
        </a:p>
      </dgm:t>
    </dgm:pt>
    <dgm:pt modelId="{5C60F3E9-F079-694B-A5A1-8FC7994B46AB}" type="parTrans" cxnId="{D635D2FF-3191-F745-8074-F4F5F74B4EA9}">
      <dgm:prSet/>
      <dgm:spPr/>
    </dgm:pt>
    <dgm:pt modelId="{39546F5D-08F3-B847-B9B2-B150A2C3EF2B}" type="sibTrans" cxnId="{D635D2FF-3191-F745-8074-F4F5F74B4EA9}">
      <dgm:prSet/>
      <dgm:spPr/>
    </dgm:pt>
    <dgm:pt modelId="{496E8BDA-0ED0-9A48-A59C-D0CA40F902C2}">
      <dgm:prSet phldrT="[Text]" phldr="0"/>
      <dgm:spPr/>
      <dgm:t>
        <a:bodyPr/>
        <a:lstStyle/>
        <a:p>
          <a:r>
            <a:rPr lang="en-US" dirty="0"/>
            <a:t>AI Slop</a:t>
          </a:r>
        </a:p>
      </dgm:t>
    </dgm:pt>
    <dgm:pt modelId="{E518062B-E0EE-7B4A-AEFA-811F78618408}" type="parTrans" cxnId="{FE5AED8B-ACD7-E54F-926C-0EE2BEACACAB}">
      <dgm:prSet/>
      <dgm:spPr/>
    </dgm:pt>
    <dgm:pt modelId="{A787DA29-855B-8547-859A-6D7E1A1A98E3}" type="sibTrans" cxnId="{FE5AED8B-ACD7-E54F-926C-0EE2BEACACAB}">
      <dgm:prSet/>
      <dgm:spPr/>
    </dgm:pt>
    <dgm:pt modelId="{A943D15C-8A9C-8F4E-BDEC-B1E8776352E4}">
      <dgm:prSet phldrT="[Text]" phldr="0"/>
      <dgm:spPr/>
      <dgm:t>
        <a:bodyPr/>
        <a:lstStyle/>
        <a:p>
          <a:r>
            <a:rPr lang="en-US"/>
            <a:t>AI tracks</a:t>
          </a:r>
          <a:endParaRPr lang="en-US" dirty="0"/>
        </a:p>
      </dgm:t>
    </dgm:pt>
    <dgm:pt modelId="{50463972-AD81-834A-B57B-2AEAC00D3074}" type="parTrans" cxnId="{671F2030-DFF1-F440-93C3-790463865D57}">
      <dgm:prSet/>
      <dgm:spPr/>
    </dgm:pt>
    <dgm:pt modelId="{0D094F15-7F99-C141-83DA-4BEF7D1667E1}" type="sibTrans" cxnId="{671F2030-DFF1-F440-93C3-790463865D57}">
      <dgm:prSet/>
      <dgm:spPr/>
    </dgm:pt>
    <dgm:pt modelId="{535F92F8-3E81-D04B-83AF-0288E4B69700}">
      <dgm:prSet phldrT="[Text]" phldr="0"/>
      <dgm:spPr/>
      <dgm:t>
        <a:bodyPr/>
        <a:lstStyle/>
        <a:p>
          <a:r>
            <a:rPr lang="en-US" dirty="0"/>
            <a:t>Personalization</a:t>
          </a:r>
        </a:p>
      </dgm:t>
    </dgm:pt>
    <dgm:pt modelId="{4933787A-3D35-874D-94F4-86769DE6A5A2}" type="parTrans" cxnId="{131B6BAD-2457-A145-93CE-5DBBF83A483E}">
      <dgm:prSet/>
      <dgm:spPr/>
    </dgm:pt>
    <dgm:pt modelId="{C002F8DE-3CE5-4446-BFF7-09B52C6D9A9E}" type="sibTrans" cxnId="{131B6BAD-2457-A145-93CE-5DBBF83A483E}">
      <dgm:prSet/>
      <dgm:spPr/>
    </dgm:pt>
    <dgm:pt modelId="{FB37EEFC-60EC-C84F-9385-0913FAD56BCD}">
      <dgm:prSet phldrT="[Text]" phldr="0"/>
      <dgm:spPr/>
      <dgm:t>
        <a:bodyPr/>
        <a:lstStyle/>
        <a:p>
          <a:r>
            <a:rPr lang="en-US" dirty="0"/>
            <a:t>Context being sold</a:t>
          </a:r>
        </a:p>
      </dgm:t>
    </dgm:pt>
    <dgm:pt modelId="{599676D7-1AD2-4D4C-A592-CF733F52E061}" type="parTrans" cxnId="{A8BA4005-5339-074B-ACDE-9DF0C0595B0C}">
      <dgm:prSet/>
      <dgm:spPr/>
    </dgm:pt>
    <dgm:pt modelId="{582445EC-CDF2-B54C-9CCF-D6E04FE9942A}" type="sibTrans" cxnId="{A8BA4005-5339-074B-ACDE-9DF0C0595B0C}">
      <dgm:prSet/>
      <dgm:spPr/>
    </dgm:pt>
    <dgm:pt modelId="{0DF52B47-545C-3A43-87A9-A99A2BBD349D}">
      <dgm:prSet phldrT="[Text]" phldr="0"/>
      <dgm:spPr/>
      <dgm:t>
        <a:bodyPr/>
        <a:lstStyle/>
        <a:p>
          <a:r>
            <a:rPr lang="en-US" dirty="0"/>
            <a:t>Single answers</a:t>
          </a:r>
        </a:p>
      </dgm:t>
    </dgm:pt>
    <dgm:pt modelId="{11E6986D-20A6-5C43-984A-1CAE64882143}" type="parTrans" cxnId="{C5E1F3CA-C4DC-C24C-83F0-4C8B598CD00F}">
      <dgm:prSet/>
      <dgm:spPr/>
    </dgm:pt>
    <dgm:pt modelId="{1A7207DE-4AF7-3441-8495-D2E80CBD39C5}" type="sibTrans" cxnId="{C5E1F3CA-C4DC-C24C-83F0-4C8B598CD00F}">
      <dgm:prSet/>
      <dgm:spPr/>
    </dgm:pt>
    <dgm:pt modelId="{690D710E-3822-6343-B132-FB3BC521BA57}">
      <dgm:prSet phldrT="[Text]" phldr="0"/>
      <dgm:spPr/>
      <dgm:t>
        <a:bodyPr/>
        <a:lstStyle/>
        <a:p>
          <a:r>
            <a:rPr lang="en-US" dirty="0"/>
            <a:t>Zero click – 47% decline in click throughs</a:t>
          </a:r>
        </a:p>
      </dgm:t>
    </dgm:pt>
    <dgm:pt modelId="{B1C02527-C753-BE45-BC5F-B58B94E7C62F}" type="parTrans" cxnId="{1E435552-3A02-824E-A75E-47A1412D05D7}">
      <dgm:prSet/>
      <dgm:spPr/>
    </dgm:pt>
    <dgm:pt modelId="{95A7EEC2-D159-9E49-8E2C-C9A0B872B9A2}" type="sibTrans" cxnId="{1E435552-3A02-824E-A75E-47A1412D05D7}">
      <dgm:prSet/>
      <dgm:spPr/>
    </dgm:pt>
    <dgm:pt modelId="{3D915878-C0DD-BC4D-8781-16CB45BEEC27}">
      <dgm:prSet phldrT="[Text]" phldr="0"/>
      <dgm:spPr/>
      <dgm:t>
        <a:bodyPr/>
        <a:lstStyle/>
        <a:p>
          <a:r>
            <a:rPr lang="en-US"/>
            <a:t>New Systems and infrastructure</a:t>
          </a:r>
          <a:endParaRPr lang="en-US" dirty="0"/>
        </a:p>
      </dgm:t>
    </dgm:pt>
    <dgm:pt modelId="{764187F0-D170-0344-B88E-F04068BADA58}" type="parTrans" cxnId="{A51ACF97-1461-7C42-85BA-F80FE661437D}">
      <dgm:prSet/>
      <dgm:spPr/>
    </dgm:pt>
    <dgm:pt modelId="{BBAC5123-D92D-6541-8522-6CC630718C95}" type="sibTrans" cxnId="{A51ACF97-1461-7C42-85BA-F80FE661437D}">
      <dgm:prSet/>
      <dgm:spPr/>
    </dgm:pt>
    <dgm:pt modelId="{FF130CDA-2237-FD41-B635-AF28B095E51D}">
      <dgm:prSet phldrT="[Text]" phldr="0"/>
      <dgm:spPr/>
      <dgm:t>
        <a:bodyPr/>
        <a:lstStyle/>
        <a:p>
          <a:r>
            <a:rPr lang="en-US"/>
            <a:t>Web Hooks (IFTTT, Zapier)</a:t>
          </a:r>
          <a:endParaRPr lang="en-US" dirty="0"/>
        </a:p>
      </dgm:t>
    </dgm:pt>
    <dgm:pt modelId="{D21358A7-A39E-264B-90DF-DD02DB0264BE}" type="parTrans" cxnId="{FB8C6D89-55EF-C949-B508-795A1652DF20}">
      <dgm:prSet/>
      <dgm:spPr/>
    </dgm:pt>
    <dgm:pt modelId="{187B8E7F-12C2-3345-86B7-7CABF4603D00}" type="sibTrans" cxnId="{FB8C6D89-55EF-C949-B508-795A1652DF20}">
      <dgm:prSet/>
      <dgm:spPr/>
    </dgm:pt>
    <dgm:pt modelId="{6F1EC0C1-02E6-4948-A5C6-E25B31E5F02E}" type="pres">
      <dgm:prSet presAssocID="{95771C42-201C-1545-9FE9-7C5716EE591A}" presName="linear" presStyleCnt="0">
        <dgm:presLayoutVars>
          <dgm:dir/>
          <dgm:animLvl val="lvl"/>
          <dgm:resizeHandles val="exact"/>
        </dgm:presLayoutVars>
      </dgm:prSet>
      <dgm:spPr/>
    </dgm:pt>
    <dgm:pt modelId="{DFCE72F9-4B0F-C840-BD35-D0C74CD24B8A}" type="pres">
      <dgm:prSet presAssocID="{583401C1-6849-0342-B8D4-AC21AA679EDB}" presName="parentLin" presStyleCnt="0"/>
      <dgm:spPr/>
    </dgm:pt>
    <dgm:pt modelId="{974BEEF6-E13A-F349-8B54-D351832A58A3}" type="pres">
      <dgm:prSet presAssocID="{583401C1-6849-0342-B8D4-AC21AA679EDB}" presName="parentLeftMargin" presStyleLbl="node1" presStyleIdx="0" presStyleCnt="3"/>
      <dgm:spPr/>
    </dgm:pt>
    <dgm:pt modelId="{E0856FD9-E18B-BD4D-B1A2-68CE3A97A17E}" type="pres">
      <dgm:prSet presAssocID="{583401C1-6849-0342-B8D4-AC21AA679ED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D936619-3DF7-4A4A-B19C-C8B3DAC8F832}" type="pres">
      <dgm:prSet presAssocID="{583401C1-6849-0342-B8D4-AC21AA679EDB}" presName="negativeSpace" presStyleCnt="0"/>
      <dgm:spPr/>
    </dgm:pt>
    <dgm:pt modelId="{1FE05F77-1C7B-9D43-80D1-E87B7A221FF2}" type="pres">
      <dgm:prSet presAssocID="{583401C1-6849-0342-B8D4-AC21AA679EDB}" presName="childText" presStyleLbl="conFgAcc1" presStyleIdx="0" presStyleCnt="3">
        <dgm:presLayoutVars>
          <dgm:bulletEnabled val="1"/>
        </dgm:presLayoutVars>
      </dgm:prSet>
      <dgm:spPr/>
    </dgm:pt>
    <dgm:pt modelId="{5BB46472-7770-8245-8AEC-0FE7D70E6BB9}" type="pres">
      <dgm:prSet presAssocID="{AA550203-9E52-ED43-8CFB-E5E186C09749}" presName="spaceBetweenRectangles" presStyleCnt="0"/>
      <dgm:spPr/>
    </dgm:pt>
    <dgm:pt modelId="{CFE09869-01D7-6C41-9350-68E9C3680BF7}" type="pres">
      <dgm:prSet presAssocID="{33D498DB-4534-D647-BDED-A206C8C1DEEF}" presName="parentLin" presStyleCnt="0"/>
      <dgm:spPr/>
    </dgm:pt>
    <dgm:pt modelId="{0372E958-C4E5-6B42-A305-DFCB484A0543}" type="pres">
      <dgm:prSet presAssocID="{33D498DB-4534-D647-BDED-A206C8C1DEEF}" presName="parentLeftMargin" presStyleLbl="node1" presStyleIdx="0" presStyleCnt="3"/>
      <dgm:spPr/>
    </dgm:pt>
    <dgm:pt modelId="{0C89C139-3583-254E-9B57-3D1F2B997998}" type="pres">
      <dgm:prSet presAssocID="{33D498DB-4534-D647-BDED-A206C8C1DEE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AE39F5E-3900-AA46-AD13-8CD4E62DFD0B}" type="pres">
      <dgm:prSet presAssocID="{33D498DB-4534-D647-BDED-A206C8C1DEEF}" presName="negativeSpace" presStyleCnt="0"/>
      <dgm:spPr/>
    </dgm:pt>
    <dgm:pt modelId="{128AA718-044F-F74F-B908-E4A916205D5A}" type="pres">
      <dgm:prSet presAssocID="{33D498DB-4534-D647-BDED-A206C8C1DEEF}" presName="childText" presStyleLbl="conFgAcc1" presStyleIdx="1" presStyleCnt="3">
        <dgm:presLayoutVars>
          <dgm:bulletEnabled val="1"/>
        </dgm:presLayoutVars>
      </dgm:prSet>
      <dgm:spPr/>
    </dgm:pt>
    <dgm:pt modelId="{C44DE62F-7C73-3641-B0A1-8B14DC27A340}" type="pres">
      <dgm:prSet presAssocID="{C53DBFFA-6B74-0140-A131-24E947184A3A}" presName="spaceBetweenRectangles" presStyleCnt="0"/>
      <dgm:spPr/>
    </dgm:pt>
    <dgm:pt modelId="{5D780965-7241-044E-BE36-7BCB0AA1EF6D}" type="pres">
      <dgm:prSet presAssocID="{91874038-03C9-E245-B146-58395E5D3074}" presName="parentLin" presStyleCnt="0"/>
      <dgm:spPr/>
    </dgm:pt>
    <dgm:pt modelId="{BC0D16EC-08E3-374E-9A6B-51CFB944011F}" type="pres">
      <dgm:prSet presAssocID="{91874038-03C9-E245-B146-58395E5D3074}" presName="parentLeftMargin" presStyleLbl="node1" presStyleIdx="1" presStyleCnt="3"/>
      <dgm:spPr/>
    </dgm:pt>
    <dgm:pt modelId="{AF72F9B3-E759-2344-B7D1-7DF09106CA70}" type="pres">
      <dgm:prSet presAssocID="{91874038-03C9-E245-B146-58395E5D3074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40784C0C-9866-FF4B-B45E-DB97FD338836}" type="pres">
      <dgm:prSet presAssocID="{91874038-03C9-E245-B146-58395E5D3074}" presName="negativeSpace" presStyleCnt="0"/>
      <dgm:spPr/>
    </dgm:pt>
    <dgm:pt modelId="{1ED35034-CDE8-A240-AAE8-5DF1572F256A}" type="pres">
      <dgm:prSet presAssocID="{91874038-03C9-E245-B146-58395E5D3074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B83E2302-7C99-9D4B-A18F-6FF73C9F963B}" type="presOf" srcId="{690D710E-3822-6343-B132-FB3BC521BA57}" destId="{1ED35034-CDE8-A240-AAE8-5DF1572F256A}" srcOrd="0" destOrd="4" presId="urn:microsoft.com/office/officeart/2005/8/layout/list1"/>
    <dgm:cxn modelId="{A8BA4005-5339-074B-ACDE-9DF0C0595B0C}" srcId="{91874038-03C9-E245-B146-58395E5D3074}" destId="{FB37EEFC-60EC-C84F-9385-0913FAD56BCD}" srcOrd="2" destOrd="0" parTransId="{599676D7-1AD2-4D4C-A592-CF733F52E061}" sibTransId="{582445EC-CDF2-B54C-9CCF-D6E04FE9942A}"/>
    <dgm:cxn modelId="{BD2D641B-A5E3-0C4E-AE4B-AACB68ADDC82}" type="presOf" srcId="{3D915878-C0DD-BC4D-8781-16CB45BEEC27}" destId="{1ED35034-CDE8-A240-AAE8-5DF1572F256A}" srcOrd="0" destOrd="5" presId="urn:microsoft.com/office/officeart/2005/8/layout/list1"/>
    <dgm:cxn modelId="{BFDF241E-7248-B64B-90A8-A883DB0B7716}" srcId="{33D498DB-4534-D647-BDED-A206C8C1DEEF}" destId="{DB8F2A43-9645-E043-A144-68E8F8B383AE}" srcOrd="0" destOrd="0" parTransId="{0F614F65-E39B-444F-9235-1E78D7F2025E}" sibTransId="{0425AADB-B274-3647-A75A-B577C62D3C82}"/>
    <dgm:cxn modelId="{4291B11F-9105-A140-B2C2-8AFD447562BF}" srcId="{583401C1-6849-0342-B8D4-AC21AA679EDB}" destId="{64CB5018-3540-B24A-B77A-1528145CBE99}" srcOrd="1" destOrd="0" parTransId="{B4E9AFD2-6992-3A47-B9FB-A00D3BABB1A9}" sibTransId="{89F1D865-48B7-4E4E-B669-7C4A2B92C81F}"/>
    <dgm:cxn modelId="{8D03CF25-87E5-134B-A8E5-78139FF10F20}" type="presOf" srcId="{496E8BDA-0ED0-9A48-A59C-D0CA40F902C2}" destId="{128AA718-044F-F74F-B908-E4A916205D5A}" srcOrd="0" destOrd="3" presId="urn:microsoft.com/office/officeart/2005/8/layout/list1"/>
    <dgm:cxn modelId="{74B2CF2B-5820-0947-9CC9-5A74FB4437CB}" srcId="{95771C42-201C-1545-9FE9-7C5716EE591A}" destId="{91874038-03C9-E245-B146-58395E5D3074}" srcOrd="2" destOrd="0" parTransId="{BDC067E7-4E01-4C4B-A7D4-FD4381662C75}" sibTransId="{06A67D62-D1D0-384B-B727-88C39690E76E}"/>
    <dgm:cxn modelId="{043DC52D-ED17-5248-96D7-B6C32877B1CA}" type="presOf" srcId="{64CB5018-3540-B24A-B77A-1528145CBE99}" destId="{1FE05F77-1C7B-9D43-80D1-E87B7A221FF2}" srcOrd="0" destOrd="1" presId="urn:microsoft.com/office/officeart/2005/8/layout/list1"/>
    <dgm:cxn modelId="{6C021E2E-AA7E-554C-B59A-6C9B9381FA64}" type="presOf" srcId="{91874038-03C9-E245-B146-58395E5D3074}" destId="{AF72F9B3-E759-2344-B7D1-7DF09106CA70}" srcOrd="1" destOrd="0" presId="urn:microsoft.com/office/officeart/2005/8/layout/list1"/>
    <dgm:cxn modelId="{671F2030-DFF1-F440-93C3-790463865D57}" srcId="{33D498DB-4534-D647-BDED-A206C8C1DEEF}" destId="{A943D15C-8A9C-8F4E-BDEC-B1E8776352E4}" srcOrd="4" destOrd="0" parTransId="{50463972-AD81-834A-B57B-2AEAC00D3074}" sibTransId="{0D094F15-7F99-C141-83DA-4BEF7D1667E1}"/>
    <dgm:cxn modelId="{1D449437-6E52-D041-B908-D3EF04E3A5F4}" type="presOf" srcId="{535F92F8-3E81-D04B-83AF-0288E4B69700}" destId="{1ED35034-CDE8-A240-AAE8-5DF1572F256A}" srcOrd="0" destOrd="1" presId="urn:microsoft.com/office/officeart/2005/8/layout/list1"/>
    <dgm:cxn modelId="{B516F337-D18C-7B4F-A8C2-B97D943F8EF7}" srcId="{583401C1-6849-0342-B8D4-AC21AA679EDB}" destId="{CC50F11B-EC94-6F40-8133-949868BB7BA0}" srcOrd="0" destOrd="0" parTransId="{40E3510B-E2C0-D745-8D2B-9DC81F28A690}" sibTransId="{A19C52A8-148F-CE4B-842B-D1FB1852ECB6}"/>
    <dgm:cxn modelId="{46159F4A-C91E-7F4D-9C19-FDF5AD263456}" type="presOf" srcId="{583401C1-6849-0342-B8D4-AC21AA679EDB}" destId="{E0856FD9-E18B-BD4D-B1A2-68CE3A97A17E}" srcOrd="1" destOrd="0" presId="urn:microsoft.com/office/officeart/2005/8/layout/list1"/>
    <dgm:cxn modelId="{B6B49D4E-084E-EA48-A61E-612D64CB1C59}" type="presOf" srcId="{A943D15C-8A9C-8F4E-BDEC-B1E8776352E4}" destId="{128AA718-044F-F74F-B908-E4A916205D5A}" srcOrd="0" destOrd="4" presId="urn:microsoft.com/office/officeart/2005/8/layout/list1"/>
    <dgm:cxn modelId="{1E435552-3A02-824E-A75E-47A1412D05D7}" srcId="{91874038-03C9-E245-B146-58395E5D3074}" destId="{690D710E-3822-6343-B132-FB3BC521BA57}" srcOrd="4" destOrd="0" parTransId="{B1C02527-C753-BE45-BC5F-B58B94E7C62F}" sibTransId="{95A7EEC2-D159-9E49-8E2C-C9A0B872B9A2}"/>
    <dgm:cxn modelId="{8B30DE53-3436-F544-89FC-E3B27FFB6EF9}" type="presOf" srcId="{33D498DB-4534-D647-BDED-A206C8C1DEEF}" destId="{0372E958-C4E5-6B42-A305-DFCB484A0543}" srcOrd="0" destOrd="0" presId="urn:microsoft.com/office/officeart/2005/8/layout/list1"/>
    <dgm:cxn modelId="{99AB086D-005D-D14B-B700-A7036E3EB61E}" type="presOf" srcId="{C309D5AB-8C19-F645-A7CD-2E3B052BA339}" destId="{128AA718-044F-F74F-B908-E4A916205D5A}" srcOrd="0" destOrd="2" presId="urn:microsoft.com/office/officeart/2005/8/layout/list1"/>
    <dgm:cxn modelId="{76671073-E941-5B40-A6E3-CE146C1D4B86}" type="presOf" srcId="{CB3409F4-F35C-2441-8543-9DB9A4DC4435}" destId="{1ED35034-CDE8-A240-AAE8-5DF1572F256A}" srcOrd="0" destOrd="0" presId="urn:microsoft.com/office/officeart/2005/8/layout/list1"/>
    <dgm:cxn modelId="{774BD473-B942-7D44-84B3-5E8C4CE42EB5}" srcId="{33D498DB-4534-D647-BDED-A206C8C1DEEF}" destId="{156FF35B-C505-6242-B14C-DBFAC0FDC2E9}" srcOrd="1" destOrd="0" parTransId="{DB776A8F-9FB4-7944-894A-614E07220599}" sibTransId="{05A26B0A-CACA-F842-B7E9-10B9C02D7A5C}"/>
    <dgm:cxn modelId="{59E6CC74-835A-BA43-B8DD-FF3AF0E0AC33}" type="presOf" srcId="{33D498DB-4534-D647-BDED-A206C8C1DEEF}" destId="{0C89C139-3583-254E-9B57-3D1F2B997998}" srcOrd="1" destOrd="0" presId="urn:microsoft.com/office/officeart/2005/8/layout/list1"/>
    <dgm:cxn modelId="{70460D79-76BF-5644-A658-78FF82CD630C}" srcId="{91874038-03C9-E245-B146-58395E5D3074}" destId="{CB3409F4-F35C-2441-8543-9DB9A4DC4435}" srcOrd="0" destOrd="0" parTransId="{733EE0FC-6CED-B343-96CE-9173ACF2405E}" sibTransId="{A8470F01-4669-C64B-B9F9-6C2F01B39DBB}"/>
    <dgm:cxn modelId="{70ACDF7F-7DD1-054B-BDC3-6BE59D0F5806}" type="presOf" srcId="{FF130CDA-2237-FD41-B635-AF28B095E51D}" destId="{1FE05F77-1C7B-9D43-80D1-E87B7A221FF2}" srcOrd="0" destOrd="3" presId="urn:microsoft.com/office/officeart/2005/8/layout/list1"/>
    <dgm:cxn modelId="{2533D582-09B6-654B-BB91-552943F36345}" type="presOf" srcId="{583401C1-6849-0342-B8D4-AC21AA679EDB}" destId="{974BEEF6-E13A-F349-8B54-D351832A58A3}" srcOrd="0" destOrd="0" presId="urn:microsoft.com/office/officeart/2005/8/layout/list1"/>
    <dgm:cxn modelId="{21B36383-416F-F843-A86A-FE3CC940A966}" type="presOf" srcId="{A45715A6-DE43-F248-A799-96F4D3DB79AE}" destId="{1FE05F77-1C7B-9D43-80D1-E87B7A221FF2}" srcOrd="0" destOrd="2" presId="urn:microsoft.com/office/officeart/2005/8/layout/list1"/>
    <dgm:cxn modelId="{FB8C6D89-55EF-C949-B508-795A1652DF20}" srcId="{583401C1-6849-0342-B8D4-AC21AA679EDB}" destId="{FF130CDA-2237-FD41-B635-AF28B095E51D}" srcOrd="3" destOrd="0" parTransId="{D21358A7-A39E-264B-90DF-DD02DB0264BE}" sibTransId="{187B8E7F-12C2-3345-86B7-7CABF4603D00}"/>
    <dgm:cxn modelId="{FE5AED8B-ACD7-E54F-926C-0EE2BEACACAB}" srcId="{33D498DB-4534-D647-BDED-A206C8C1DEEF}" destId="{496E8BDA-0ED0-9A48-A59C-D0CA40F902C2}" srcOrd="3" destOrd="0" parTransId="{E518062B-E0EE-7B4A-AEFA-811F78618408}" sibTransId="{A787DA29-855B-8547-859A-6D7E1A1A98E3}"/>
    <dgm:cxn modelId="{C07E7A8F-654D-0546-8BBF-69B391018A17}" type="presOf" srcId="{0DF52B47-545C-3A43-87A9-A99A2BBD349D}" destId="{1ED35034-CDE8-A240-AAE8-5DF1572F256A}" srcOrd="0" destOrd="3" presId="urn:microsoft.com/office/officeart/2005/8/layout/list1"/>
    <dgm:cxn modelId="{A51ACF97-1461-7C42-85BA-F80FE661437D}" srcId="{91874038-03C9-E245-B146-58395E5D3074}" destId="{3D915878-C0DD-BC4D-8781-16CB45BEEC27}" srcOrd="5" destOrd="0" parTransId="{764187F0-D170-0344-B88E-F04068BADA58}" sibTransId="{BBAC5123-D92D-6541-8522-6CC630718C95}"/>
    <dgm:cxn modelId="{33DEEB9C-4100-384A-B1FD-E22F2C90C4C4}" type="presOf" srcId="{95771C42-201C-1545-9FE9-7C5716EE591A}" destId="{6F1EC0C1-02E6-4948-A5C6-E25B31E5F02E}" srcOrd="0" destOrd="0" presId="urn:microsoft.com/office/officeart/2005/8/layout/list1"/>
    <dgm:cxn modelId="{9A06CBA6-DB1C-B743-AB31-BF5127E87940}" type="presOf" srcId="{CC50F11B-EC94-6F40-8133-949868BB7BA0}" destId="{1FE05F77-1C7B-9D43-80D1-E87B7A221FF2}" srcOrd="0" destOrd="0" presId="urn:microsoft.com/office/officeart/2005/8/layout/list1"/>
    <dgm:cxn modelId="{131B6BAD-2457-A145-93CE-5DBBF83A483E}" srcId="{91874038-03C9-E245-B146-58395E5D3074}" destId="{535F92F8-3E81-D04B-83AF-0288E4B69700}" srcOrd="1" destOrd="0" parTransId="{4933787A-3D35-874D-94F4-86769DE6A5A2}" sibTransId="{C002F8DE-3CE5-4446-BFF7-09B52C6D9A9E}"/>
    <dgm:cxn modelId="{D395B8BB-C6B0-894E-B684-3BBB490981F2}" srcId="{95771C42-201C-1545-9FE9-7C5716EE591A}" destId="{33D498DB-4534-D647-BDED-A206C8C1DEEF}" srcOrd="1" destOrd="0" parTransId="{778753B5-0848-A847-8FD3-4253E52AB4B0}" sibTransId="{C53DBFFA-6B74-0140-A131-24E947184A3A}"/>
    <dgm:cxn modelId="{6E3CE8BC-C4B0-E747-B9BB-172173A69EFA}" srcId="{95771C42-201C-1545-9FE9-7C5716EE591A}" destId="{583401C1-6849-0342-B8D4-AC21AA679EDB}" srcOrd="0" destOrd="0" parTransId="{BEAC445A-A9B3-5A40-B1C8-669296DA2781}" sibTransId="{AA550203-9E52-ED43-8CFB-E5E186C09749}"/>
    <dgm:cxn modelId="{C5E1F3CA-C4DC-C24C-83F0-4C8B598CD00F}" srcId="{91874038-03C9-E245-B146-58395E5D3074}" destId="{0DF52B47-545C-3A43-87A9-A99A2BBD349D}" srcOrd="3" destOrd="0" parTransId="{11E6986D-20A6-5C43-984A-1CAE64882143}" sibTransId="{1A7207DE-4AF7-3441-8495-D2E80CBD39C5}"/>
    <dgm:cxn modelId="{15AA47D3-06A8-5242-B1C0-42749FC477E6}" srcId="{583401C1-6849-0342-B8D4-AC21AA679EDB}" destId="{A45715A6-DE43-F248-A799-96F4D3DB79AE}" srcOrd="2" destOrd="0" parTransId="{0E2C9939-645D-6244-BE28-6C06AC8B05FC}" sibTransId="{88B24699-4F1C-C64B-8ED1-BEC0248ADA4E}"/>
    <dgm:cxn modelId="{BBDC63EC-6296-834E-9D2B-2DD58373F043}" type="presOf" srcId="{91874038-03C9-E245-B146-58395E5D3074}" destId="{BC0D16EC-08E3-374E-9A6B-51CFB944011F}" srcOrd="0" destOrd="0" presId="urn:microsoft.com/office/officeart/2005/8/layout/list1"/>
    <dgm:cxn modelId="{84C123F0-2931-3A47-9CF8-33671AD6B7FE}" type="presOf" srcId="{DB8F2A43-9645-E043-A144-68E8F8B383AE}" destId="{128AA718-044F-F74F-B908-E4A916205D5A}" srcOrd="0" destOrd="0" presId="urn:microsoft.com/office/officeart/2005/8/layout/list1"/>
    <dgm:cxn modelId="{CDDA6FF0-68AB-CB41-816C-10126DE2AE6A}" type="presOf" srcId="{FB37EEFC-60EC-C84F-9385-0913FAD56BCD}" destId="{1ED35034-CDE8-A240-AAE8-5DF1572F256A}" srcOrd="0" destOrd="2" presId="urn:microsoft.com/office/officeart/2005/8/layout/list1"/>
    <dgm:cxn modelId="{F4CBFBF0-5FDF-4846-B723-90FD2A1446A5}" type="presOf" srcId="{156FF35B-C505-6242-B14C-DBFAC0FDC2E9}" destId="{128AA718-044F-F74F-B908-E4A916205D5A}" srcOrd="0" destOrd="1" presId="urn:microsoft.com/office/officeart/2005/8/layout/list1"/>
    <dgm:cxn modelId="{D635D2FF-3191-F745-8074-F4F5F74B4EA9}" srcId="{33D498DB-4534-D647-BDED-A206C8C1DEEF}" destId="{C309D5AB-8C19-F645-A7CD-2E3B052BA339}" srcOrd="2" destOrd="0" parTransId="{5C60F3E9-F079-694B-A5A1-8FC7994B46AB}" sibTransId="{39546F5D-08F3-B847-B9B2-B150A2C3EF2B}"/>
    <dgm:cxn modelId="{62303A00-CBBB-3F4F-ACDB-1F04031DD123}" type="presParOf" srcId="{6F1EC0C1-02E6-4948-A5C6-E25B31E5F02E}" destId="{DFCE72F9-4B0F-C840-BD35-D0C74CD24B8A}" srcOrd="0" destOrd="0" presId="urn:microsoft.com/office/officeart/2005/8/layout/list1"/>
    <dgm:cxn modelId="{1A59CFE5-A26E-204B-86CA-2C2F3FE0187A}" type="presParOf" srcId="{DFCE72F9-4B0F-C840-BD35-D0C74CD24B8A}" destId="{974BEEF6-E13A-F349-8B54-D351832A58A3}" srcOrd="0" destOrd="0" presId="urn:microsoft.com/office/officeart/2005/8/layout/list1"/>
    <dgm:cxn modelId="{2D5BDD3F-2835-9941-A5EB-94A7AD37F9E6}" type="presParOf" srcId="{DFCE72F9-4B0F-C840-BD35-D0C74CD24B8A}" destId="{E0856FD9-E18B-BD4D-B1A2-68CE3A97A17E}" srcOrd="1" destOrd="0" presId="urn:microsoft.com/office/officeart/2005/8/layout/list1"/>
    <dgm:cxn modelId="{1D1B80BE-86DE-F544-8A8D-4D9DCA7FDD12}" type="presParOf" srcId="{6F1EC0C1-02E6-4948-A5C6-E25B31E5F02E}" destId="{2D936619-3DF7-4A4A-B19C-C8B3DAC8F832}" srcOrd="1" destOrd="0" presId="urn:microsoft.com/office/officeart/2005/8/layout/list1"/>
    <dgm:cxn modelId="{A62DD8B6-A84A-BE44-8A30-24FD8E895AE8}" type="presParOf" srcId="{6F1EC0C1-02E6-4948-A5C6-E25B31E5F02E}" destId="{1FE05F77-1C7B-9D43-80D1-E87B7A221FF2}" srcOrd="2" destOrd="0" presId="urn:microsoft.com/office/officeart/2005/8/layout/list1"/>
    <dgm:cxn modelId="{2F8EBBC2-CA87-734B-860B-77F5DF1C60AD}" type="presParOf" srcId="{6F1EC0C1-02E6-4948-A5C6-E25B31E5F02E}" destId="{5BB46472-7770-8245-8AEC-0FE7D70E6BB9}" srcOrd="3" destOrd="0" presId="urn:microsoft.com/office/officeart/2005/8/layout/list1"/>
    <dgm:cxn modelId="{B4F1F30D-4831-4F49-98C5-804B44C6D8D7}" type="presParOf" srcId="{6F1EC0C1-02E6-4948-A5C6-E25B31E5F02E}" destId="{CFE09869-01D7-6C41-9350-68E9C3680BF7}" srcOrd="4" destOrd="0" presId="urn:microsoft.com/office/officeart/2005/8/layout/list1"/>
    <dgm:cxn modelId="{479E1786-E4ED-2647-97CE-5074B46F4EDB}" type="presParOf" srcId="{CFE09869-01D7-6C41-9350-68E9C3680BF7}" destId="{0372E958-C4E5-6B42-A305-DFCB484A0543}" srcOrd="0" destOrd="0" presId="urn:microsoft.com/office/officeart/2005/8/layout/list1"/>
    <dgm:cxn modelId="{C1F31956-EE50-CD4F-BBD0-F2DD693AD7E4}" type="presParOf" srcId="{CFE09869-01D7-6C41-9350-68E9C3680BF7}" destId="{0C89C139-3583-254E-9B57-3D1F2B997998}" srcOrd="1" destOrd="0" presId="urn:microsoft.com/office/officeart/2005/8/layout/list1"/>
    <dgm:cxn modelId="{A7A09C48-EA16-DE46-96C1-BBD8EFEEC35C}" type="presParOf" srcId="{6F1EC0C1-02E6-4948-A5C6-E25B31E5F02E}" destId="{3AE39F5E-3900-AA46-AD13-8CD4E62DFD0B}" srcOrd="5" destOrd="0" presId="urn:microsoft.com/office/officeart/2005/8/layout/list1"/>
    <dgm:cxn modelId="{A1B08D19-5337-DF45-BD4C-E0159229F95F}" type="presParOf" srcId="{6F1EC0C1-02E6-4948-A5C6-E25B31E5F02E}" destId="{128AA718-044F-F74F-B908-E4A916205D5A}" srcOrd="6" destOrd="0" presId="urn:microsoft.com/office/officeart/2005/8/layout/list1"/>
    <dgm:cxn modelId="{8C0D1C2F-F47B-2C4B-BC29-42B4E8319705}" type="presParOf" srcId="{6F1EC0C1-02E6-4948-A5C6-E25B31E5F02E}" destId="{C44DE62F-7C73-3641-B0A1-8B14DC27A340}" srcOrd="7" destOrd="0" presId="urn:microsoft.com/office/officeart/2005/8/layout/list1"/>
    <dgm:cxn modelId="{56636C64-6E32-444D-A49E-6494876AEF0A}" type="presParOf" srcId="{6F1EC0C1-02E6-4948-A5C6-E25B31E5F02E}" destId="{5D780965-7241-044E-BE36-7BCB0AA1EF6D}" srcOrd="8" destOrd="0" presId="urn:microsoft.com/office/officeart/2005/8/layout/list1"/>
    <dgm:cxn modelId="{42AE6E92-E6DE-D441-B25B-3A5BEBE93578}" type="presParOf" srcId="{5D780965-7241-044E-BE36-7BCB0AA1EF6D}" destId="{BC0D16EC-08E3-374E-9A6B-51CFB944011F}" srcOrd="0" destOrd="0" presId="urn:microsoft.com/office/officeart/2005/8/layout/list1"/>
    <dgm:cxn modelId="{0C02B579-863E-924F-956D-05A132DB1CCF}" type="presParOf" srcId="{5D780965-7241-044E-BE36-7BCB0AA1EF6D}" destId="{AF72F9B3-E759-2344-B7D1-7DF09106CA70}" srcOrd="1" destOrd="0" presId="urn:microsoft.com/office/officeart/2005/8/layout/list1"/>
    <dgm:cxn modelId="{FAE742BD-E9AB-FA46-8C37-34B93A14873D}" type="presParOf" srcId="{6F1EC0C1-02E6-4948-A5C6-E25B31E5F02E}" destId="{40784C0C-9866-FF4B-B45E-DB97FD338836}" srcOrd="9" destOrd="0" presId="urn:microsoft.com/office/officeart/2005/8/layout/list1"/>
    <dgm:cxn modelId="{7512A8F4-80A9-AC43-8B3E-BA57010B7C8C}" type="presParOf" srcId="{6F1EC0C1-02E6-4948-A5C6-E25B31E5F02E}" destId="{1ED35034-CDE8-A240-AAE8-5DF1572F256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F30F96E-EB5E-4DD5-B572-D5EE625D1E4B}" type="doc">
      <dgm:prSet loTypeId="urn:microsoft.com/office/officeart/2005/8/layout/process5" loCatId="process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1D5D4A94-D831-49ED-B835-B4F698E61BD4}">
      <dgm:prSet/>
      <dgm:spPr/>
      <dgm:t>
        <a:bodyPr/>
        <a:lstStyle/>
        <a:p>
          <a:r>
            <a:rPr lang="en-US" dirty="0"/>
            <a:t>Generative answers are replacing links; LLM SEO or GEO</a:t>
          </a:r>
        </a:p>
      </dgm:t>
    </dgm:pt>
    <dgm:pt modelId="{95A9B901-03DB-47F9-8EB6-3F882B926229}" type="parTrans" cxnId="{494E4B4E-ED77-47EE-9DDC-5491BBDA0F56}">
      <dgm:prSet/>
      <dgm:spPr/>
      <dgm:t>
        <a:bodyPr/>
        <a:lstStyle/>
        <a:p>
          <a:endParaRPr lang="en-US"/>
        </a:p>
      </dgm:t>
    </dgm:pt>
    <dgm:pt modelId="{6127490A-7A40-462D-BD9D-BA801050F3FA}" type="sibTrans" cxnId="{494E4B4E-ED77-47EE-9DDC-5491BBDA0F56}">
      <dgm:prSet/>
      <dgm:spPr/>
      <dgm:t>
        <a:bodyPr/>
        <a:lstStyle/>
        <a:p>
          <a:endParaRPr lang="en-US"/>
        </a:p>
      </dgm:t>
    </dgm:pt>
    <dgm:pt modelId="{5DF5160C-BA5D-46AA-9DD5-B757B43C0EED}">
      <dgm:prSet/>
      <dgm:spPr/>
      <dgm:t>
        <a:bodyPr/>
        <a:lstStyle/>
        <a:p>
          <a:r>
            <a:rPr lang="en-US" dirty="0"/>
            <a:t>Example: ask ChatGPT / Perplexity / Grok / Atlas / Comet </a:t>
          </a:r>
          <a:r>
            <a:rPr lang="en-US" i="1" dirty="0"/>
            <a:t>“Top new artists in [pick region]”</a:t>
          </a:r>
          <a:r>
            <a:rPr lang="en-US" dirty="0"/>
            <a:t> — see who shows up.</a:t>
          </a:r>
        </a:p>
      </dgm:t>
    </dgm:pt>
    <dgm:pt modelId="{890A45B9-6B03-488F-A143-BEED1375EE9A}" type="parTrans" cxnId="{754B9F43-E670-433E-BA79-3B42AD6E8BD0}">
      <dgm:prSet/>
      <dgm:spPr/>
      <dgm:t>
        <a:bodyPr/>
        <a:lstStyle/>
        <a:p>
          <a:endParaRPr lang="en-US"/>
        </a:p>
      </dgm:t>
    </dgm:pt>
    <dgm:pt modelId="{629EF781-5007-4B44-A27E-39993035362D}" type="sibTrans" cxnId="{754B9F43-E670-433E-BA79-3B42AD6E8BD0}">
      <dgm:prSet/>
      <dgm:spPr/>
      <dgm:t>
        <a:bodyPr/>
        <a:lstStyle/>
        <a:p>
          <a:endParaRPr lang="en-US"/>
        </a:p>
      </dgm:t>
    </dgm:pt>
    <dgm:pt modelId="{DB5E91D8-CA8A-4AA1-B7CE-B8E85EF6A544}">
      <dgm:prSet/>
      <dgm:spPr/>
      <dgm:t>
        <a:bodyPr/>
        <a:lstStyle/>
        <a:p>
          <a:r>
            <a:rPr lang="en-US" dirty="0"/>
            <a:t>Challenges: bilingual queries, regional scenes underrepresented unless you seed trusted sources.</a:t>
          </a:r>
        </a:p>
      </dgm:t>
    </dgm:pt>
    <dgm:pt modelId="{1D25A3E3-2756-4EA5-809F-4AE93EB23D30}" type="parTrans" cxnId="{530FCF25-11EE-409B-85D3-0841D9E3A7FB}">
      <dgm:prSet/>
      <dgm:spPr/>
      <dgm:t>
        <a:bodyPr/>
        <a:lstStyle/>
        <a:p>
          <a:endParaRPr lang="en-US"/>
        </a:p>
      </dgm:t>
    </dgm:pt>
    <dgm:pt modelId="{F23DAE5F-C897-4F16-BC31-C1E0114AE30F}" type="sibTrans" cxnId="{530FCF25-11EE-409B-85D3-0841D9E3A7FB}">
      <dgm:prSet/>
      <dgm:spPr/>
      <dgm:t>
        <a:bodyPr/>
        <a:lstStyle/>
        <a:p>
          <a:endParaRPr lang="en-US"/>
        </a:p>
      </dgm:t>
    </dgm:pt>
    <dgm:pt modelId="{A4160F7C-4F51-4A80-B8EA-4D276B4B9D3D}">
      <dgm:prSet/>
      <dgm:spPr/>
      <dgm:t>
        <a:bodyPr/>
        <a:lstStyle/>
        <a:p>
          <a:r>
            <a:rPr lang="en-US" dirty="0"/>
            <a:t>✅ Fix = structured bios + trusted links (press, </a:t>
          </a:r>
          <a:r>
            <a:rPr lang="en-US" dirty="0" err="1"/>
            <a:t>Discogs</a:t>
          </a:r>
          <a:r>
            <a:rPr lang="en-US" dirty="0"/>
            <a:t>, label, etc.).</a:t>
          </a:r>
        </a:p>
      </dgm:t>
    </dgm:pt>
    <dgm:pt modelId="{AA079370-88F6-4489-B813-F1F3663C7929}" type="parTrans" cxnId="{FDF6D424-6F19-4CB1-8A1F-335DC7BCCBED}">
      <dgm:prSet/>
      <dgm:spPr/>
      <dgm:t>
        <a:bodyPr/>
        <a:lstStyle/>
        <a:p>
          <a:endParaRPr lang="en-US"/>
        </a:p>
      </dgm:t>
    </dgm:pt>
    <dgm:pt modelId="{816E91E5-7B2C-46CB-AA13-CFE4034B9EA2}" type="sibTrans" cxnId="{FDF6D424-6F19-4CB1-8A1F-335DC7BCCBED}">
      <dgm:prSet/>
      <dgm:spPr/>
      <dgm:t>
        <a:bodyPr/>
        <a:lstStyle/>
        <a:p>
          <a:endParaRPr lang="en-US"/>
        </a:p>
      </dgm:t>
    </dgm:pt>
    <dgm:pt modelId="{541B14C6-BD6C-4266-A8FF-F654F3F98ED9}" type="pres">
      <dgm:prSet presAssocID="{9F30F96E-EB5E-4DD5-B572-D5EE625D1E4B}" presName="diagram" presStyleCnt="0">
        <dgm:presLayoutVars>
          <dgm:dir/>
          <dgm:resizeHandles val="exact"/>
        </dgm:presLayoutVars>
      </dgm:prSet>
      <dgm:spPr/>
    </dgm:pt>
    <dgm:pt modelId="{DA8CE809-DCD2-45AC-8CF4-5714A9ACF2E3}" type="pres">
      <dgm:prSet presAssocID="{1D5D4A94-D831-49ED-B835-B4F698E61BD4}" presName="node" presStyleLbl="node1" presStyleIdx="0" presStyleCnt="4">
        <dgm:presLayoutVars>
          <dgm:bulletEnabled val="1"/>
        </dgm:presLayoutVars>
      </dgm:prSet>
      <dgm:spPr/>
    </dgm:pt>
    <dgm:pt modelId="{DB05ED0B-BC59-4FF9-AE25-D93404219976}" type="pres">
      <dgm:prSet presAssocID="{6127490A-7A40-462D-BD9D-BA801050F3FA}" presName="sibTrans" presStyleLbl="sibTrans2D1" presStyleIdx="0" presStyleCnt="3"/>
      <dgm:spPr/>
    </dgm:pt>
    <dgm:pt modelId="{E43FA6F2-67AF-48AC-9D92-28C58CC4544A}" type="pres">
      <dgm:prSet presAssocID="{6127490A-7A40-462D-BD9D-BA801050F3FA}" presName="connectorText" presStyleLbl="sibTrans2D1" presStyleIdx="0" presStyleCnt="3"/>
      <dgm:spPr/>
    </dgm:pt>
    <dgm:pt modelId="{6B10BD9E-6C63-4F35-A33A-C6DAB65C6D4D}" type="pres">
      <dgm:prSet presAssocID="{5DF5160C-BA5D-46AA-9DD5-B757B43C0EED}" presName="node" presStyleLbl="node1" presStyleIdx="1" presStyleCnt="4">
        <dgm:presLayoutVars>
          <dgm:bulletEnabled val="1"/>
        </dgm:presLayoutVars>
      </dgm:prSet>
      <dgm:spPr/>
    </dgm:pt>
    <dgm:pt modelId="{49A4A8FF-22ED-4A74-AB4D-41E4F49CBE2A}" type="pres">
      <dgm:prSet presAssocID="{629EF781-5007-4B44-A27E-39993035362D}" presName="sibTrans" presStyleLbl="sibTrans2D1" presStyleIdx="1" presStyleCnt="3"/>
      <dgm:spPr/>
    </dgm:pt>
    <dgm:pt modelId="{C5CC8726-267B-47AC-9838-F3332584038E}" type="pres">
      <dgm:prSet presAssocID="{629EF781-5007-4B44-A27E-39993035362D}" presName="connectorText" presStyleLbl="sibTrans2D1" presStyleIdx="1" presStyleCnt="3"/>
      <dgm:spPr/>
    </dgm:pt>
    <dgm:pt modelId="{77B3A312-68BD-4FC6-95DB-CB7B3B39F802}" type="pres">
      <dgm:prSet presAssocID="{DB5E91D8-CA8A-4AA1-B7CE-B8E85EF6A544}" presName="node" presStyleLbl="node1" presStyleIdx="2" presStyleCnt="4">
        <dgm:presLayoutVars>
          <dgm:bulletEnabled val="1"/>
        </dgm:presLayoutVars>
      </dgm:prSet>
      <dgm:spPr/>
    </dgm:pt>
    <dgm:pt modelId="{70E04F2A-5040-4BC7-B1CA-867038E4FAD3}" type="pres">
      <dgm:prSet presAssocID="{F23DAE5F-C897-4F16-BC31-C1E0114AE30F}" presName="sibTrans" presStyleLbl="sibTrans2D1" presStyleIdx="2" presStyleCnt="3"/>
      <dgm:spPr/>
    </dgm:pt>
    <dgm:pt modelId="{6CF0F012-C258-4A9A-A790-45B2F779ACE2}" type="pres">
      <dgm:prSet presAssocID="{F23DAE5F-C897-4F16-BC31-C1E0114AE30F}" presName="connectorText" presStyleLbl="sibTrans2D1" presStyleIdx="2" presStyleCnt="3"/>
      <dgm:spPr/>
    </dgm:pt>
    <dgm:pt modelId="{090CC27C-BD05-4714-96E5-B3D0D089559E}" type="pres">
      <dgm:prSet presAssocID="{A4160F7C-4F51-4A80-B8EA-4D276B4B9D3D}" presName="node" presStyleLbl="node1" presStyleIdx="3" presStyleCnt="4">
        <dgm:presLayoutVars>
          <dgm:bulletEnabled val="1"/>
        </dgm:presLayoutVars>
      </dgm:prSet>
      <dgm:spPr/>
    </dgm:pt>
  </dgm:ptLst>
  <dgm:cxnLst>
    <dgm:cxn modelId="{8AE40407-CFE0-492C-AE88-707016DC2AB8}" type="presOf" srcId="{DB5E91D8-CA8A-4AA1-B7CE-B8E85EF6A544}" destId="{77B3A312-68BD-4FC6-95DB-CB7B3B39F802}" srcOrd="0" destOrd="0" presId="urn:microsoft.com/office/officeart/2005/8/layout/process5"/>
    <dgm:cxn modelId="{0CCBDD0B-CFF4-488B-91F8-D1ABC25E80D9}" type="presOf" srcId="{5DF5160C-BA5D-46AA-9DD5-B757B43C0EED}" destId="{6B10BD9E-6C63-4F35-A33A-C6DAB65C6D4D}" srcOrd="0" destOrd="0" presId="urn:microsoft.com/office/officeart/2005/8/layout/process5"/>
    <dgm:cxn modelId="{81242213-E173-4A97-85C8-472BCE270E92}" type="presOf" srcId="{1D5D4A94-D831-49ED-B835-B4F698E61BD4}" destId="{DA8CE809-DCD2-45AC-8CF4-5714A9ACF2E3}" srcOrd="0" destOrd="0" presId="urn:microsoft.com/office/officeart/2005/8/layout/process5"/>
    <dgm:cxn modelId="{FDF6D424-6F19-4CB1-8A1F-335DC7BCCBED}" srcId="{9F30F96E-EB5E-4DD5-B572-D5EE625D1E4B}" destId="{A4160F7C-4F51-4A80-B8EA-4D276B4B9D3D}" srcOrd="3" destOrd="0" parTransId="{AA079370-88F6-4489-B813-F1F3663C7929}" sibTransId="{816E91E5-7B2C-46CB-AA13-CFE4034B9EA2}"/>
    <dgm:cxn modelId="{530FCF25-11EE-409B-85D3-0841D9E3A7FB}" srcId="{9F30F96E-EB5E-4DD5-B572-D5EE625D1E4B}" destId="{DB5E91D8-CA8A-4AA1-B7CE-B8E85EF6A544}" srcOrd="2" destOrd="0" parTransId="{1D25A3E3-2756-4EA5-809F-4AE93EB23D30}" sibTransId="{F23DAE5F-C897-4F16-BC31-C1E0114AE30F}"/>
    <dgm:cxn modelId="{10C94831-0F12-4186-99A3-83F592A9812E}" type="presOf" srcId="{F23DAE5F-C897-4F16-BC31-C1E0114AE30F}" destId="{70E04F2A-5040-4BC7-B1CA-867038E4FAD3}" srcOrd="0" destOrd="0" presId="urn:microsoft.com/office/officeart/2005/8/layout/process5"/>
    <dgm:cxn modelId="{754B9F43-E670-433E-BA79-3B42AD6E8BD0}" srcId="{9F30F96E-EB5E-4DD5-B572-D5EE625D1E4B}" destId="{5DF5160C-BA5D-46AA-9DD5-B757B43C0EED}" srcOrd="1" destOrd="0" parTransId="{890A45B9-6B03-488F-A143-BEED1375EE9A}" sibTransId="{629EF781-5007-4B44-A27E-39993035362D}"/>
    <dgm:cxn modelId="{C92A6C49-7ECE-4334-A04C-0B1104B42D18}" type="presOf" srcId="{F23DAE5F-C897-4F16-BC31-C1E0114AE30F}" destId="{6CF0F012-C258-4A9A-A790-45B2F779ACE2}" srcOrd="1" destOrd="0" presId="urn:microsoft.com/office/officeart/2005/8/layout/process5"/>
    <dgm:cxn modelId="{494E4B4E-ED77-47EE-9DDC-5491BBDA0F56}" srcId="{9F30F96E-EB5E-4DD5-B572-D5EE625D1E4B}" destId="{1D5D4A94-D831-49ED-B835-B4F698E61BD4}" srcOrd="0" destOrd="0" parTransId="{95A9B901-03DB-47F9-8EB6-3F882B926229}" sibTransId="{6127490A-7A40-462D-BD9D-BA801050F3FA}"/>
    <dgm:cxn modelId="{94923755-FF90-4BB3-A2B1-4D9983CABA25}" type="presOf" srcId="{6127490A-7A40-462D-BD9D-BA801050F3FA}" destId="{E43FA6F2-67AF-48AC-9D92-28C58CC4544A}" srcOrd="1" destOrd="0" presId="urn:microsoft.com/office/officeart/2005/8/layout/process5"/>
    <dgm:cxn modelId="{EA8F8158-4475-4C30-A195-0F2336F54A60}" type="presOf" srcId="{9F30F96E-EB5E-4DD5-B572-D5EE625D1E4B}" destId="{541B14C6-BD6C-4266-A8FF-F654F3F98ED9}" srcOrd="0" destOrd="0" presId="urn:microsoft.com/office/officeart/2005/8/layout/process5"/>
    <dgm:cxn modelId="{4A869278-4FC0-471D-98DC-B4DF8D5BA587}" type="presOf" srcId="{629EF781-5007-4B44-A27E-39993035362D}" destId="{C5CC8726-267B-47AC-9838-F3332584038E}" srcOrd="1" destOrd="0" presId="urn:microsoft.com/office/officeart/2005/8/layout/process5"/>
    <dgm:cxn modelId="{2DB184EA-C1E3-461C-A645-6F9C74AB8B7C}" type="presOf" srcId="{6127490A-7A40-462D-BD9D-BA801050F3FA}" destId="{DB05ED0B-BC59-4FF9-AE25-D93404219976}" srcOrd="0" destOrd="0" presId="urn:microsoft.com/office/officeart/2005/8/layout/process5"/>
    <dgm:cxn modelId="{A61F1CEB-47E9-4881-90FB-E3E9AFFFB418}" type="presOf" srcId="{A4160F7C-4F51-4A80-B8EA-4D276B4B9D3D}" destId="{090CC27C-BD05-4714-96E5-B3D0D089559E}" srcOrd="0" destOrd="0" presId="urn:microsoft.com/office/officeart/2005/8/layout/process5"/>
    <dgm:cxn modelId="{EEDD35F1-59CF-455E-924C-27FE00BFDA5D}" type="presOf" srcId="{629EF781-5007-4B44-A27E-39993035362D}" destId="{49A4A8FF-22ED-4A74-AB4D-41E4F49CBE2A}" srcOrd="0" destOrd="0" presId="urn:microsoft.com/office/officeart/2005/8/layout/process5"/>
    <dgm:cxn modelId="{5693B602-FF9B-41B5-BF7D-71AE9307B9EC}" type="presParOf" srcId="{541B14C6-BD6C-4266-A8FF-F654F3F98ED9}" destId="{DA8CE809-DCD2-45AC-8CF4-5714A9ACF2E3}" srcOrd="0" destOrd="0" presId="urn:microsoft.com/office/officeart/2005/8/layout/process5"/>
    <dgm:cxn modelId="{1BFD8FAD-E6A9-49D4-9C7D-B8B33116A1AE}" type="presParOf" srcId="{541B14C6-BD6C-4266-A8FF-F654F3F98ED9}" destId="{DB05ED0B-BC59-4FF9-AE25-D93404219976}" srcOrd="1" destOrd="0" presId="urn:microsoft.com/office/officeart/2005/8/layout/process5"/>
    <dgm:cxn modelId="{F5656B24-BC23-4152-98F9-F7706BBB5060}" type="presParOf" srcId="{DB05ED0B-BC59-4FF9-AE25-D93404219976}" destId="{E43FA6F2-67AF-48AC-9D92-28C58CC4544A}" srcOrd="0" destOrd="0" presId="urn:microsoft.com/office/officeart/2005/8/layout/process5"/>
    <dgm:cxn modelId="{52E9569E-27F4-4EFD-BE29-133323EE13D2}" type="presParOf" srcId="{541B14C6-BD6C-4266-A8FF-F654F3F98ED9}" destId="{6B10BD9E-6C63-4F35-A33A-C6DAB65C6D4D}" srcOrd="2" destOrd="0" presId="urn:microsoft.com/office/officeart/2005/8/layout/process5"/>
    <dgm:cxn modelId="{C633A2F6-7427-40B4-8071-62A2FA5C6D8D}" type="presParOf" srcId="{541B14C6-BD6C-4266-A8FF-F654F3F98ED9}" destId="{49A4A8FF-22ED-4A74-AB4D-41E4F49CBE2A}" srcOrd="3" destOrd="0" presId="urn:microsoft.com/office/officeart/2005/8/layout/process5"/>
    <dgm:cxn modelId="{22BF960C-EAE6-4E99-BE2C-A1892A9F98D5}" type="presParOf" srcId="{49A4A8FF-22ED-4A74-AB4D-41E4F49CBE2A}" destId="{C5CC8726-267B-47AC-9838-F3332584038E}" srcOrd="0" destOrd="0" presId="urn:microsoft.com/office/officeart/2005/8/layout/process5"/>
    <dgm:cxn modelId="{1652ED63-AE1B-43B1-B7DB-86286B8DE37B}" type="presParOf" srcId="{541B14C6-BD6C-4266-A8FF-F654F3F98ED9}" destId="{77B3A312-68BD-4FC6-95DB-CB7B3B39F802}" srcOrd="4" destOrd="0" presId="urn:microsoft.com/office/officeart/2005/8/layout/process5"/>
    <dgm:cxn modelId="{14F2519F-EE38-4ACA-9C05-45B82509322F}" type="presParOf" srcId="{541B14C6-BD6C-4266-A8FF-F654F3F98ED9}" destId="{70E04F2A-5040-4BC7-B1CA-867038E4FAD3}" srcOrd="5" destOrd="0" presId="urn:microsoft.com/office/officeart/2005/8/layout/process5"/>
    <dgm:cxn modelId="{8383E7D1-C568-4A20-A613-1D2FA9396B06}" type="presParOf" srcId="{70E04F2A-5040-4BC7-B1CA-867038E4FAD3}" destId="{6CF0F012-C258-4A9A-A790-45B2F779ACE2}" srcOrd="0" destOrd="0" presId="urn:microsoft.com/office/officeart/2005/8/layout/process5"/>
    <dgm:cxn modelId="{A9B85FB7-0822-4214-B948-3F00F68A0044}" type="presParOf" srcId="{541B14C6-BD6C-4266-A8FF-F654F3F98ED9}" destId="{090CC27C-BD05-4714-96E5-B3D0D089559E}" srcOrd="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F0225D-D4E8-4F59-9582-D1B427158838}">
      <dsp:nvSpPr>
        <dsp:cNvPr id="0" name=""/>
        <dsp:cNvSpPr/>
      </dsp:nvSpPr>
      <dsp:spPr>
        <a:xfrm>
          <a:off x="0" y="333247"/>
          <a:ext cx="2840156" cy="3976218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1430" tIns="330200" rIns="221430" bIns="33020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Tool minimalism by design</a:t>
          </a:r>
          <a:r>
            <a:rPr lang="en-US" sz="2100" kern="1200"/>
            <a:t>: demonstrates how one LLM replaces multiple apps.</a:t>
          </a:r>
        </a:p>
      </dsp:txBody>
      <dsp:txXfrm>
        <a:off x="0" y="1844210"/>
        <a:ext cx="2840156" cy="2385731"/>
      </dsp:txXfrm>
    </dsp:sp>
    <dsp:sp modelId="{0F0C2557-EA57-426B-BCF1-780510D6B189}">
      <dsp:nvSpPr>
        <dsp:cNvPr id="0" name=""/>
        <dsp:cNvSpPr/>
      </dsp:nvSpPr>
      <dsp:spPr>
        <a:xfrm>
          <a:off x="823645" y="730869"/>
          <a:ext cx="1192865" cy="1192865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3000" tIns="12700" rIns="93000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998336" y="905560"/>
        <a:ext cx="843483" cy="843483"/>
      </dsp:txXfrm>
    </dsp:sp>
    <dsp:sp modelId="{8F890453-458A-45BC-A466-00F6A29BDFE2}">
      <dsp:nvSpPr>
        <dsp:cNvPr id="0" name=""/>
        <dsp:cNvSpPr/>
      </dsp:nvSpPr>
      <dsp:spPr>
        <a:xfrm>
          <a:off x="0" y="4309394"/>
          <a:ext cx="2840156" cy="7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0F2AE9D-B3BD-4693-8C78-75D6F18F5106}">
      <dsp:nvSpPr>
        <dsp:cNvPr id="0" name=""/>
        <dsp:cNvSpPr/>
      </dsp:nvSpPr>
      <dsp:spPr>
        <a:xfrm>
          <a:off x="3124171" y="333247"/>
          <a:ext cx="2840156" cy="3976218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1430" tIns="330200" rIns="221430" bIns="33020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Make artists </a:t>
          </a:r>
          <a:r>
            <a:rPr lang="en-US" sz="2100" i="1" kern="1200" dirty="0"/>
            <a:t>discoverable</a:t>
          </a:r>
          <a:r>
            <a:rPr lang="en-US" sz="2100" kern="1200" dirty="0"/>
            <a:t> in a world of “zero click” generative search and AI assistants</a:t>
          </a:r>
        </a:p>
      </dsp:txBody>
      <dsp:txXfrm>
        <a:off x="3124171" y="1844210"/>
        <a:ext cx="2840156" cy="2385731"/>
      </dsp:txXfrm>
    </dsp:sp>
    <dsp:sp modelId="{2B538C48-069F-4B3A-8366-DE7D6DEF5307}">
      <dsp:nvSpPr>
        <dsp:cNvPr id="0" name=""/>
        <dsp:cNvSpPr/>
      </dsp:nvSpPr>
      <dsp:spPr>
        <a:xfrm>
          <a:off x="3947817" y="730869"/>
          <a:ext cx="1192865" cy="1192865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3000" tIns="12700" rIns="93000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4122508" y="905560"/>
        <a:ext cx="843483" cy="843483"/>
      </dsp:txXfrm>
    </dsp:sp>
    <dsp:sp modelId="{81B3CC4D-24D5-492F-BFAB-00AFACDE7021}">
      <dsp:nvSpPr>
        <dsp:cNvPr id="0" name=""/>
        <dsp:cNvSpPr/>
      </dsp:nvSpPr>
      <dsp:spPr>
        <a:xfrm>
          <a:off x="3124171" y="4309394"/>
          <a:ext cx="2840156" cy="7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804259E-D8AB-4EFD-AC3E-F6E33DF0137F}">
      <dsp:nvSpPr>
        <dsp:cNvPr id="0" name=""/>
        <dsp:cNvSpPr/>
      </dsp:nvSpPr>
      <dsp:spPr>
        <a:xfrm>
          <a:off x="6248343" y="333247"/>
          <a:ext cx="2840156" cy="3976218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1430" tIns="330200" rIns="221430" bIns="33020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Collaborate while protecting your identity/work with simple provenance habits.</a:t>
          </a:r>
          <a:br>
            <a:rPr lang="en-US" sz="2100" kern="1200" dirty="0"/>
          </a:br>
          <a:endParaRPr lang="en-US" sz="2100" kern="1200" dirty="0"/>
        </a:p>
      </dsp:txBody>
      <dsp:txXfrm>
        <a:off x="6248343" y="1844210"/>
        <a:ext cx="2840156" cy="2385731"/>
      </dsp:txXfrm>
    </dsp:sp>
    <dsp:sp modelId="{E3FA2C5B-0900-4F1A-86A4-9F2F971C02B4}">
      <dsp:nvSpPr>
        <dsp:cNvPr id="0" name=""/>
        <dsp:cNvSpPr/>
      </dsp:nvSpPr>
      <dsp:spPr>
        <a:xfrm>
          <a:off x="7071989" y="730869"/>
          <a:ext cx="1192865" cy="1192865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3000" tIns="12700" rIns="93000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7246680" y="905560"/>
        <a:ext cx="843483" cy="843483"/>
      </dsp:txXfrm>
    </dsp:sp>
    <dsp:sp modelId="{47295301-361C-497B-9B96-338B455B2C78}">
      <dsp:nvSpPr>
        <dsp:cNvPr id="0" name=""/>
        <dsp:cNvSpPr/>
      </dsp:nvSpPr>
      <dsp:spPr>
        <a:xfrm>
          <a:off x="6248343" y="4309394"/>
          <a:ext cx="2840156" cy="7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EAE72A-61E3-634C-A3EC-F823B6BD3183}">
      <dsp:nvSpPr>
        <dsp:cNvPr id="0" name=""/>
        <dsp:cNvSpPr/>
      </dsp:nvSpPr>
      <dsp:spPr>
        <a:xfrm>
          <a:off x="4572" y="169143"/>
          <a:ext cx="1752600" cy="7010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Past</a:t>
          </a:r>
        </a:p>
      </dsp:txBody>
      <dsp:txXfrm>
        <a:off x="4572" y="169143"/>
        <a:ext cx="1752600" cy="701040"/>
      </dsp:txXfrm>
    </dsp:sp>
    <dsp:sp modelId="{5FA518F8-B859-5244-AB60-2B14CE7231DF}">
      <dsp:nvSpPr>
        <dsp:cNvPr id="0" name=""/>
        <dsp:cNvSpPr/>
      </dsp:nvSpPr>
      <dsp:spPr>
        <a:xfrm>
          <a:off x="4572" y="870183"/>
          <a:ext cx="1752600" cy="437762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Audio Transcription </a:t>
          </a:r>
          <a:br>
            <a:rPr lang="en-US" sz="1800" kern="1200" dirty="0"/>
          </a:br>
          <a:r>
            <a:rPr lang="en-US" sz="1800" kern="1200" dirty="0"/>
            <a:t>(Otter.ai, </a:t>
          </a:r>
          <a:r>
            <a:rPr lang="en-US" sz="1800" kern="1200" dirty="0" err="1"/>
            <a:t>Descript</a:t>
          </a:r>
          <a:r>
            <a:rPr lang="en-US" sz="1800" kern="1200" dirty="0"/>
            <a:t>)</a:t>
          </a:r>
        </a:p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Google Magenta</a:t>
          </a:r>
          <a:endParaRPr lang="en-US" sz="1800" kern="1200" dirty="0"/>
        </a:p>
      </dsp:txBody>
      <dsp:txXfrm>
        <a:off x="4572" y="870183"/>
        <a:ext cx="1752600" cy="4377625"/>
      </dsp:txXfrm>
    </dsp:sp>
    <dsp:sp modelId="{5EA54C13-8392-0344-9318-ADFD4C6C685C}">
      <dsp:nvSpPr>
        <dsp:cNvPr id="0" name=""/>
        <dsp:cNvSpPr/>
      </dsp:nvSpPr>
      <dsp:spPr>
        <a:xfrm>
          <a:off x="2002536" y="169143"/>
          <a:ext cx="1752600" cy="7010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2018-2022</a:t>
          </a:r>
        </a:p>
      </dsp:txBody>
      <dsp:txXfrm>
        <a:off x="2002536" y="169143"/>
        <a:ext cx="1752600" cy="701040"/>
      </dsp:txXfrm>
    </dsp:sp>
    <dsp:sp modelId="{3E33ACC4-A85C-5440-9F0C-5BC140054BEA}">
      <dsp:nvSpPr>
        <dsp:cNvPr id="0" name=""/>
        <dsp:cNvSpPr/>
      </dsp:nvSpPr>
      <dsp:spPr>
        <a:xfrm>
          <a:off x="2002536" y="870183"/>
          <a:ext cx="1752600" cy="437762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ChatGPT2</a:t>
          </a:r>
        </a:p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ChatGPT3</a:t>
          </a:r>
          <a:endParaRPr lang="en-US" sz="1800" kern="1200" dirty="0"/>
        </a:p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N8N automation</a:t>
          </a:r>
        </a:p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Perplexity</a:t>
          </a:r>
        </a:p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Cursor</a:t>
          </a:r>
        </a:p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OpenAI </a:t>
          </a:r>
          <a:r>
            <a:rPr lang="en-US" sz="1800" kern="1200" dirty="0" err="1"/>
            <a:t>Musenet</a:t>
          </a:r>
          <a:endParaRPr lang="en-US" sz="1800" kern="1200" dirty="0"/>
        </a:p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ElevenLabs </a:t>
          </a:r>
          <a:endParaRPr lang="en-US" sz="1800" kern="1200" dirty="0"/>
        </a:p>
      </dsp:txBody>
      <dsp:txXfrm>
        <a:off x="2002536" y="870183"/>
        <a:ext cx="1752600" cy="4377625"/>
      </dsp:txXfrm>
    </dsp:sp>
    <dsp:sp modelId="{09CE493A-DB49-314F-AD75-3F2802B09FFE}">
      <dsp:nvSpPr>
        <dsp:cNvPr id="0" name=""/>
        <dsp:cNvSpPr/>
      </dsp:nvSpPr>
      <dsp:spPr>
        <a:xfrm>
          <a:off x="4000500" y="169143"/>
          <a:ext cx="1752600" cy="7010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2023-2024</a:t>
          </a:r>
        </a:p>
      </dsp:txBody>
      <dsp:txXfrm>
        <a:off x="4000500" y="169143"/>
        <a:ext cx="1752600" cy="701040"/>
      </dsp:txXfrm>
    </dsp:sp>
    <dsp:sp modelId="{4DD6D5FC-59AF-AA42-BE5E-85104E09D181}">
      <dsp:nvSpPr>
        <dsp:cNvPr id="0" name=""/>
        <dsp:cNvSpPr/>
      </dsp:nvSpPr>
      <dsp:spPr>
        <a:xfrm>
          <a:off x="4000500" y="870183"/>
          <a:ext cx="1752600" cy="437762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Claude</a:t>
          </a:r>
        </a:p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Grok (x)</a:t>
          </a:r>
          <a:endParaRPr lang="en-US" sz="1800" kern="1200" dirty="0"/>
        </a:p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Gemini</a:t>
          </a:r>
        </a:p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Sumo &amp; </a:t>
          </a:r>
          <a:r>
            <a:rPr lang="en-US" sz="1800" kern="1200" dirty="0" err="1"/>
            <a:t>Udio</a:t>
          </a:r>
          <a:endParaRPr lang="en-US" sz="1800" kern="1200" dirty="0"/>
        </a:p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NotebookLM</a:t>
          </a:r>
        </a:p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MCP (Anthropic)</a:t>
          </a:r>
          <a:endParaRPr lang="en-US" sz="1800" kern="1200" dirty="0"/>
        </a:p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Copilot</a:t>
          </a:r>
        </a:p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/>
            <a:t>Veo</a:t>
          </a:r>
          <a:endParaRPr lang="en-US" sz="1800" kern="1200" dirty="0"/>
        </a:p>
      </dsp:txBody>
      <dsp:txXfrm>
        <a:off x="4000500" y="870183"/>
        <a:ext cx="1752600" cy="4377625"/>
      </dsp:txXfrm>
    </dsp:sp>
    <dsp:sp modelId="{AF7552D3-2F2B-1545-8FD2-10AA3E45AD8D}">
      <dsp:nvSpPr>
        <dsp:cNvPr id="0" name=""/>
        <dsp:cNvSpPr/>
      </dsp:nvSpPr>
      <dsp:spPr>
        <a:xfrm>
          <a:off x="5998464" y="169143"/>
          <a:ext cx="1752600" cy="7010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2025</a:t>
          </a:r>
        </a:p>
      </dsp:txBody>
      <dsp:txXfrm>
        <a:off x="5998464" y="169143"/>
        <a:ext cx="1752600" cy="701040"/>
      </dsp:txXfrm>
    </dsp:sp>
    <dsp:sp modelId="{89FB4450-4662-C642-BF8B-F5E91BEB95A9}">
      <dsp:nvSpPr>
        <dsp:cNvPr id="0" name=""/>
        <dsp:cNvSpPr/>
      </dsp:nvSpPr>
      <dsp:spPr>
        <a:xfrm>
          <a:off x="5998464" y="870183"/>
          <a:ext cx="1752600" cy="437762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“Vibe coding”</a:t>
          </a:r>
        </a:p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Claude Code</a:t>
          </a:r>
        </a:p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SeeDance</a:t>
          </a:r>
        </a:p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Manus</a:t>
          </a:r>
        </a:p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Nano Banana</a:t>
          </a:r>
        </a:p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/>
            <a:t>Veo</a:t>
          </a:r>
          <a:r>
            <a:rPr lang="en-US" sz="1800" kern="1200" dirty="0"/>
            <a:t> 3</a:t>
          </a:r>
        </a:p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ChatGPT Apps &amp; Agents</a:t>
          </a:r>
        </a:p>
      </dsp:txBody>
      <dsp:txXfrm>
        <a:off x="5998464" y="870183"/>
        <a:ext cx="1752600" cy="4377625"/>
      </dsp:txXfrm>
    </dsp:sp>
    <dsp:sp modelId="{95230931-9BC8-BC48-96FA-95E33834D097}">
      <dsp:nvSpPr>
        <dsp:cNvPr id="0" name=""/>
        <dsp:cNvSpPr/>
      </dsp:nvSpPr>
      <dsp:spPr>
        <a:xfrm>
          <a:off x="7996428" y="169143"/>
          <a:ext cx="1752600" cy="7010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2026</a:t>
          </a:r>
        </a:p>
      </dsp:txBody>
      <dsp:txXfrm>
        <a:off x="7996428" y="169143"/>
        <a:ext cx="1752600" cy="701040"/>
      </dsp:txXfrm>
    </dsp:sp>
    <dsp:sp modelId="{F0F2695E-DC5A-B64C-8CD6-22D1BD185674}">
      <dsp:nvSpPr>
        <dsp:cNvPr id="0" name=""/>
        <dsp:cNvSpPr/>
      </dsp:nvSpPr>
      <dsp:spPr>
        <a:xfrm>
          <a:off x="7996428" y="870183"/>
          <a:ext cx="1752600" cy="437762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AI Glasses</a:t>
          </a:r>
        </a:p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Sovereignty Clouds</a:t>
          </a:r>
        </a:p>
      </dsp:txBody>
      <dsp:txXfrm>
        <a:off x="7996428" y="870183"/>
        <a:ext cx="1752600" cy="43776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D228BD-8B52-354B-AB1A-C73290B24E5A}">
      <dsp:nvSpPr>
        <dsp:cNvPr id="0" name=""/>
        <dsp:cNvSpPr/>
      </dsp:nvSpPr>
      <dsp:spPr>
        <a:xfrm>
          <a:off x="2676" y="396704"/>
          <a:ext cx="2609728" cy="104389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2018-2022</a:t>
          </a:r>
          <a:endParaRPr lang="en-US" sz="1800" kern="1200" dirty="0"/>
        </a:p>
      </dsp:txBody>
      <dsp:txXfrm>
        <a:off x="2676" y="396704"/>
        <a:ext cx="2609728" cy="1043891"/>
      </dsp:txXfrm>
    </dsp:sp>
    <dsp:sp modelId="{EE7E3160-69DA-6743-9795-AC57642C832D}">
      <dsp:nvSpPr>
        <dsp:cNvPr id="0" name=""/>
        <dsp:cNvSpPr/>
      </dsp:nvSpPr>
      <dsp:spPr>
        <a:xfrm>
          <a:off x="2676" y="1440595"/>
          <a:ext cx="2609728" cy="357965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Stable Diffusion</a:t>
          </a:r>
        </a:p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Anywhere LLM (local platform)</a:t>
          </a:r>
        </a:p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Whisper (OpenAI)</a:t>
          </a:r>
        </a:p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LangChain (applications)</a:t>
          </a:r>
        </a:p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Minimax</a:t>
          </a:r>
          <a:endParaRPr lang="en-US" sz="1800" kern="1200" dirty="0"/>
        </a:p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Z AI</a:t>
          </a:r>
          <a:endParaRPr lang="en-US" sz="1800" kern="1200" dirty="0"/>
        </a:p>
      </dsp:txBody>
      <dsp:txXfrm>
        <a:off x="2676" y="1440595"/>
        <a:ext cx="2609728" cy="3579651"/>
      </dsp:txXfrm>
    </dsp:sp>
    <dsp:sp modelId="{464329D4-8E37-BD4A-A7C9-D851B3B5594C}">
      <dsp:nvSpPr>
        <dsp:cNvPr id="0" name=""/>
        <dsp:cNvSpPr/>
      </dsp:nvSpPr>
      <dsp:spPr>
        <a:xfrm>
          <a:off x="2977767" y="396704"/>
          <a:ext cx="2609728" cy="1043891"/>
        </a:xfrm>
        <a:prstGeom prst="rect">
          <a:avLst/>
        </a:prstGeom>
        <a:solidFill>
          <a:schemeClr val="accent1">
            <a:shade val="80000"/>
            <a:hueOff val="272799"/>
            <a:satOff val="-28446"/>
            <a:lumOff val="19110"/>
            <a:alphaOff val="0"/>
          </a:schemeClr>
        </a:solidFill>
        <a:ln w="25400" cap="flat" cmpd="sng" algn="ctr">
          <a:solidFill>
            <a:schemeClr val="accent1">
              <a:shade val="80000"/>
              <a:hueOff val="272799"/>
              <a:satOff val="-28446"/>
              <a:lumOff val="1911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2023-2024</a:t>
          </a:r>
        </a:p>
      </dsp:txBody>
      <dsp:txXfrm>
        <a:off x="2977767" y="396704"/>
        <a:ext cx="2609728" cy="1043891"/>
      </dsp:txXfrm>
    </dsp:sp>
    <dsp:sp modelId="{F3DD60CB-A52A-0C4F-A15D-EC83C5C0494E}">
      <dsp:nvSpPr>
        <dsp:cNvPr id="0" name=""/>
        <dsp:cNvSpPr/>
      </dsp:nvSpPr>
      <dsp:spPr>
        <a:xfrm>
          <a:off x="2977767" y="1440595"/>
          <a:ext cx="2609728" cy="357965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LLaMA (Meta)</a:t>
          </a:r>
        </a:p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/>
            <a:t>Ollama</a:t>
          </a:r>
          <a:r>
            <a:rPr lang="en-US" sz="1800" kern="1200" dirty="0"/>
            <a:t> (local platform)</a:t>
          </a:r>
        </a:p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Mistral (France)</a:t>
          </a:r>
        </a:p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DeepSeek</a:t>
          </a:r>
          <a:endParaRPr lang="en-US" sz="1800" kern="1200" dirty="0"/>
        </a:p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GPT4All</a:t>
          </a:r>
        </a:p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Agenta</a:t>
          </a:r>
          <a:endParaRPr lang="en-US" sz="1800" kern="1200" dirty="0"/>
        </a:p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Dify (logs)</a:t>
          </a:r>
          <a:endParaRPr lang="en-US" sz="1800" kern="1200" dirty="0"/>
        </a:p>
      </dsp:txBody>
      <dsp:txXfrm>
        <a:off x="2977767" y="1440595"/>
        <a:ext cx="2609728" cy="3579651"/>
      </dsp:txXfrm>
    </dsp:sp>
    <dsp:sp modelId="{B824CBC2-0825-7141-9613-6E1E6851E342}">
      <dsp:nvSpPr>
        <dsp:cNvPr id="0" name=""/>
        <dsp:cNvSpPr/>
      </dsp:nvSpPr>
      <dsp:spPr>
        <a:xfrm>
          <a:off x="5952858" y="396704"/>
          <a:ext cx="2609728" cy="1043891"/>
        </a:xfrm>
        <a:prstGeom prst="rect">
          <a:avLst/>
        </a:prstGeom>
        <a:solidFill>
          <a:schemeClr val="accent1">
            <a:shade val="80000"/>
            <a:hueOff val="545598"/>
            <a:satOff val="-56892"/>
            <a:lumOff val="38221"/>
            <a:alphaOff val="0"/>
          </a:schemeClr>
        </a:solidFill>
        <a:ln w="25400" cap="flat" cmpd="sng" algn="ctr">
          <a:solidFill>
            <a:schemeClr val="accent1">
              <a:shade val="80000"/>
              <a:hueOff val="545598"/>
              <a:satOff val="-56892"/>
              <a:lumOff val="3822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2023-2024 cont</a:t>
          </a:r>
        </a:p>
      </dsp:txBody>
      <dsp:txXfrm>
        <a:off x="5952858" y="396704"/>
        <a:ext cx="2609728" cy="1043891"/>
      </dsp:txXfrm>
    </dsp:sp>
    <dsp:sp modelId="{13AA6E14-8850-2B4C-999E-E96942D3857D}">
      <dsp:nvSpPr>
        <dsp:cNvPr id="0" name=""/>
        <dsp:cNvSpPr/>
      </dsp:nvSpPr>
      <dsp:spPr>
        <a:xfrm>
          <a:off x="5952858" y="1440595"/>
          <a:ext cx="2609728" cy="357965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/>
            <a:t>Qwen</a:t>
          </a:r>
          <a:r>
            <a:rPr lang="en-US" sz="1800" kern="1200" dirty="0"/>
            <a:t> (Alibaba)</a:t>
          </a:r>
        </a:p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Gemma (Google)</a:t>
          </a:r>
          <a:endParaRPr lang="en-US" sz="1800" kern="1200" dirty="0"/>
        </a:p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Phi-4 (Microsoft)</a:t>
          </a:r>
          <a:endParaRPr lang="en-US" sz="1800" kern="1200" dirty="0"/>
        </a:p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/>
            <a:t>Garak</a:t>
          </a:r>
          <a:r>
            <a:rPr lang="en-US" sz="1800" kern="1200" dirty="0"/>
            <a:t> (Nvidia)</a:t>
          </a:r>
        </a:p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Bytedance Seed</a:t>
          </a:r>
          <a:endParaRPr lang="en-US" sz="1800" kern="1200" dirty="0"/>
        </a:p>
      </dsp:txBody>
      <dsp:txXfrm>
        <a:off x="5952858" y="1440595"/>
        <a:ext cx="2609728" cy="357965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56D5E7-1896-C747-A0DE-839A6362CF5A}">
      <dsp:nvSpPr>
        <dsp:cNvPr id="0" name=""/>
        <dsp:cNvSpPr/>
      </dsp:nvSpPr>
      <dsp:spPr>
        <a:xfrm>
          <a:off x="0" y="272427"/>
          <a:ext cx="7737230" cy="14111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0495" tIns="333248" rIns="600495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Consumer Use &amp; Simplified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Chatbots (which might be just code)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May be built into other tools (e.g. </a:t>
          </a:r>
          <a:r>
            <a:rPr lang="en-US" sz="1600" kern="1200" dirty="0" err="1"/>
            <a:t>Canva</a:t>
          </a:r>
          <a:r>
            <a:rPr lang="en-US" sz="1600" kern="1200" dirty="0"/>
            <a:t>, Office)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/>
        </a:p>
      </dsp:txBody>
      <dsp:txXfrm>
        <a:off x="0" y="272427"/>
        <a:ext cx="7737230" cy="1411199"/>
      </dsp:txXfrm>
    </dsp:sp>
    <dsp:sp modelId="{BDA8A0A0-9634-6440-885C-8A61FEA49F00}">
      <dsp:nvSpPr>
        <dsp:cNvPr id="0" name=""/>
        <dsp:cNvSpPr/>
      </dsp:nvSpPr>
      <dsp:spPr>
        <a:xfrm>
          <a:off x="386861" y="36267"/>
          <a:ext cx="5416060" cy="4723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4714" tIns="0" rIns="204714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Chat Interfaces</a:t>
          </a:r>
        </a:p>
      </dsp:txBody>
      <dsp:txXfrm>
        <a:off x="409918" y="59324"/>
        <a:ext cx="5369946" cy="426206"/>
      </dsp:txXfrm>
    </dsp:sp>
    <dsp:sp modelId="{031CBE8F-BC97-BB46-B665-BB0057D07E7A}">
      <dsp:nvSpPr>
        <dsp:cNvPr id="0" name=""/>
        <dsp:cNvSpPr/>
      </dsp:nvSpPr>
      <dsp:spPr>
        <a:xfrm>
          <a:off x="0" y="2006187"/>
          <a:ext cx="7737230" cy="11591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0495" tIns="333248" rIns="600495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Application Protocol Interface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Intertwining Software &amp; SaaS Layers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Used to support Coding (Killer App #1)</a:t>
          </a:r>
          <a:endParaRPr lang="en-US" sz="1600" kern="1200" dirty="0"/>
        </a:p>
      </dsp:txBody>
      <dsp:txXfrm>
        <a:off x="0" y="2006187"/>
        <a:ext cx="7737230" cy="1159199"/>
      </dsp:txXfrm>
    </dsp:sp>
    <dsp:sp modelId="{E4E98483-AC7A-EF45-BE86-9BDC3C5BC4C1}">
      <dsp:nvSpPr>
        <dsp:cNvPr id="0" name=""/>
        <dsp:cNvSpPr/>
      </dsp:nvSpPr>
      <dsp:spPr>
        <a:xfrm>
          <a:off x="386861" y="1770027"/>
          <a:ext cx="5416060" cy="4723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4714" tIns="0" rIns="204714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APIs</a:t>
          </a:r>
        </a:p>
      </dsp:txBody>
      <dsp:txXfrm>
        <a:off x="409918" y="1793084"/>
        <a:ext cx="5369946" cy="426206"/>
      </dsp:txXfrm>
    </dsp:sp>
    <dsp:sp modelId="{1B5EA476-0D10-834F-B2EF-CC9799B9DFDF}">
      <dsp:nvSpPr>
        <dsp:cNvPr id="0" name=""/>
        <dsp:cNvSpPr/>
      </dsp:nvSpPr>
      <dsp:spPr>
        <a:xfrm>
          <a:off x="0" y="3487947"/>
          <a:ext cx="7737230" cy="14111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0495" tIns="333248" rIns="600495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b="0" i="0" u="none" strike="noStrike" kern="1200" dirty="0">
              <a:solidFill>
                <a:srgbClr val="1E1E24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Enabling LLMs to think step-by-step, reason through problems, and use external tools across multiple interactions</a:t>
          </a:r>
          <a:endParaRPr lang="en-US" sz="17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Connecting LLMs, Libraries, Processes, Tools, Data, Search, Software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Eating other software</a:t>
          </a:r>
        </a:p>
      </dsp:txBody>
      <dsp:txXfrm>
        <a:off x="0" y="3487947"/>
        <a:ext cx="7737230" cy="1411199"/>
      </dsp:txXfrm>
    </dsp:sp>
    <dsp:sp modelId="{54094B75-211D-5F45-B1FC-70AEFD5984C6}">
      <dsp:nvSpPr>
        <dsp:cNvPr id="0" name=""/>
        <dsp:cNvSpPr/>
      </dsp:nvSpPr>
      <dsp:spPr>
        <a:xfrm>
          <a:off x="386861" y="3251787"/>
          <a:ext cx="5416060" cy="47232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4714" tIns="0" rIns="204714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Agents</a:t>
          </a:r>
        </a:p>
      </dsp:txBody>
      <dsp:txXfrm>
        <a:off x="409918" y="3274844"/>
        <a:ext cx="5369946" cy="42620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C8D5D8-DAD1-784B-AE1F-044906856793}">
      <dsp:nvSpPr>
        <dsp:cNvPr id="0" name=""/>
        <dsp:cNvSpPr/>
      </dsp:nvSpPr>
      <dsp:spPr>
        <a:xfrm>
          <a:off x="0" y="337149"/>
          <a:ext cx="9286147" cy="6677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0708" tIns="333248" rIns="720708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Standard to connect to external systems</a:t>
          </a:r>
        </a:p>
      </dsp:txBody>
      <dsp:txXfrm>
        <a:off x="0" y="337149"/>
        <a:ext cx="9286147" cy="667799"/>
      </dsp:txXfrm>
    </dsp:sp>
    <dsp:sp modelId="{9F19CCA8-12BD-4843-9801-35CAFE1095EC}">
      <dsp:nvSpPr>
        <dsp:cNvPr id="0" name=""/>
        <dsp:cNvSpPr/>
      </dsp:nvSpPr>
      <dsp:spPr>
        <a:xfrm>
          <a:off x="464307" y="100989"/>
          <a:ext cx="6500302" cy="4723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5696" tIns="0" rIns="245696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MCP: Model Context Protocol (Claude-founded)</a:t>
          </a:r>
        </a:p>
      </dsp:txBody>
      <dsp:txXfrm>
        <a:off x="487364" y="124046"/>
        <a:ext cx="6454188" cy="426206"/>
      </dsp:txXfrm>
    </dsp:sp>
    <dsp:sp modelId="{366E0B72-60CB-4642-8B80-2839D9149E01}">
      <dsp:nvSpPr>
        <dsp:cNvPr id="0" name=""/>
        <dsp:cNvSpPr/>
      </dsp:nvSpPr>
      <dsp:spPr>
        <a:xfrm>
          <a:off x="0" y="1327509"/>
          <a:ext cx="9286147" cy="4031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52D223-9325-6640-AC6B-C0555D54C8F0}">
      <dsp:nvSpPr>
        <dsp:cNvPr id="0" name=""/>
        <dsp:cNvSpPr/>
      </dsp:nvSpPr>
      <dsp:spPr>
        <a:xfrm>
          <a:off x="464307" y="1091349"/>
          <a:ext cx="6500302" cy="4723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5696" tIns="0" rIns="245696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Hallucinate vs. Temperature vs. Personality (Settings)</a:t>
          </a:r>
        </a:p>
      </dsp:txBody>
      <dsp:txXfrm>
        <a:off x="487364" y="1114406"/>
        <a:ext cx="6454188" cy="426206"/>
      </dsp:txXfrm>
    </dsp:sp>
    <dsp:sp modelId="{E4D76443-4238-8F4E-83B5-4120A066D693}">
      <dsp:nvSpPr>
        <dsp:cNvPr id="0" name=""/>
        <dsp:cNvSpPr/>
      </dsp:nvSpPr>
      <dsp:spPr>
        <a:xfrm>
          <a:off x="0" y="2053269"/>
          <a:ext cx="9286147" cy="6677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0708" tIns="333248" rIns="720708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Short-term memory in chat</a:t>
          </a:r>
        </a:p>
      </dsp:txBody>
      <dsp:txXfrm>
        <a:off x="0" y="2053269"/>
        <a:ext cx="9286147" cy="667799"/>
      </dsp:txXfrm>
    </dsp:sp>
    <dsp:sp modelId="{CCD290D5-BD4B-2743-A8B5-99EAB1C9BECE}">
      <dsp:nvSpPr>
        <dsp:cNvPr id="0" name=""/>
        <dsp:cNvSpPr/>
      </dsp:nvSpPr>
      <dsp:spPr>
        <a:xfrm>
          <a:off x="464307" y="1817109"/>
          <a:ext cx="6500302" cy="47232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5696" tIns="0" rIns="245696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Context Window </a:t>
          </a:r>
        </a:p>
      </dsp:txBody>
      <dsp:txXfrm>
        <a:off x="487364" y="1840166"/>
        <a:ext cx="6454188" cy="426206"/>
      </dsp:txXfrm>
    </dsp:sp>
    <dsp:sp modelId="{4A90C8F6-6E0B-C143-B5D7-DD5B16971D25}">
      <dsp:nvSpPr>
        <dsp:cNvPr id="0" name=""/>
        <dsp:cNvSpPr/>
      </dsp:nvSpPr>
      <dsp:spPr>
        <a:xfrm>
          <a:off x="0" y="3043629"/>
          <a:ext cx="9286147" cy="4031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DDCB2B-93C8-AB4B-BB78-FB587BC4B8C9}">
      <dsp:nvSpPr>
        <dsp:cNvPr id="0" name=""/>
        <dsp:cNvSpPr/>
      </dsp:nvSpPr>
      <dsp:spPr>
        <a:xfrm>
          <a:off x="464307" y="2807469"/>
          <a:ext cx="6500302" cy="4723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5696" tIns="0" rIns="245696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“Memory” between sessions</a:t>
          </a:r>
        </a:p>
      </dsp:txBody>
      <dsp:txXfrm>
        <a:off x="487364" y="2830526"/>
        <a:ext cx="6454188" cy="426206"/>
      </dsp:txXfrm>
    </dsp:sp>
    <dsp:sp modelId="{0FEE3876-C839-DC48-91F7-817FA2D93C06}">
      <dsp:nvSpPr>
        <dsp:cNvPr id="0" name=""/>
        <dsp:cNvSpPr/>
      </dsp:nvSpPr>
      <dsp:spPr>
        <a:xfrm>
          <a:off x="0" y="3769390"/>
          <a:ext cx="9286147" cy="4031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1DB39E-D0C7-D24A-B458-9E23E1E4F671}">
      <dsp:nvSpPr>
        <dsp:cNvPr id="0" name=""/>
        <dsp:cNvSpPr/>
      </dsp:nvSpPr>
      <dsp:spPr>
        <a:xfrm>
          <a:off x="464307" y="3533230"/>
          <a:ext cx="6500302" cy="47232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5696" tIns="0" rIns="245696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RAG: Retrieval-Augmented Generation</a:t>
          </a:r>
          <a:br>
            <a:rPr lang="en-US" sz="1600" kern="1200"/>
          </a:br>
          <a:r>
            <a:rPr lang="en-US" sz="1600" kern="1200"/>
            <a:t>(Search + Your Data) </a:t>
          </a:r>
        </a:p>
      </dsp:txBody>
      <dsp:txXfrm>
        <a:off x="487364" y="3556287"/>
        <a:ext cx="6454188" cy="426206"/>
      </dsp:txXfrm>
    </dsp:sp>
    <dsp:sp modelId="{8AC2D65A-4267-BF45-93D2-3053B2762737}">
      <dsp:nvSpPr>
        <dsp:cNvPr id="0" name=""/>
        <dsp:cNvSpPr/>
      </dsp:nvSpPr>
      <dsp:spPr>
        <a:xfrm>
          <a:off x="0" y="4495150"/>
          <a:ext cx="9286147" cy="6677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0708" tIns="333248" rIns="720708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When you come back </a:t>
          </a:r>
          <a:r>
            <a:rPr lang="en-US" sz="1600" kern="1200"/>
            <a:t>in!</a:t>
          </a:r>
          <a:endParaRPr lang="en-US" sz="1600" kern="1200" dirty="0"/>
        </a:p>
      </dsp:txBody>
      <dsp:txXfrm>
        <a:off x="0" y="4495150"/>
        <a:ext cx="9286147" cy="667799"/>
      </dsp:txXfrm>
    </dsp:sp>
    <dsp:sp modelId="{71EF950F-5E49-AD4F-AB14-71281055150D}">
      <dsp:nvSpPr>
        <dsp:cNvPr id="0" name=""/>
        <dsp:cNvSpPr/>
      </dsp:nvSpPr>
      <dsp:spPr>
        <a:xfrm>
          <a:off x="464307" y="4258990"/>
          <a:ext cx="6500302" cy="4723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5696" tIns="0" rIns="245696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Human in the Loop</a:t>
          </a:r>
        </a:p>
      </dsp:txBody>
      <dsp:txXfrm>
        <a:off x="487364" y="4282047"/>
        <a:ext cx="6454188" cy="42620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C083AA-66F5-D848-A3C4-C762FAF2F97D}">
      <dsp:nvSpPr>
        <dsp:cNvPr id="0" name=""/>
        <dsp:cNvSpPr/>
      </dsp:nvSpPr>
      <dsp:spPr>
        <a:xfrm>
          <a:off x="0" y="271272"/>
          <a:ext cx="9300915" cy="9906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1854" tIns="354076" rIns="72185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b="0" i="0" u="none" strike="noStrike" kern="1200" dirty="0">
              <a:effectLst/>
              <a:latin typeface="FreightText"/>
            </a:rPr>
            <a:t>Cursor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b="0" i="0" u="none" strike="noStrike" kern="1200" dirty="0">
              <a:effectLst/>
              <a:latin typeface="FreightText"/>
            </a:rPr>
            <a:t>Windsurf</a:t>
          </a:r>
          <a:endParaRPr lang="en-US" sz="1700" kern="1200" dirty="0"/>
        </a:p>
      </dsp:txBody>
      <dsp:txXfrm>
        <a:off x="0" y="271272"/>
        <a:ext cx="9300915" cy="990675"/>
      </dsp:txXfrm>
    </dsp:sp>
    <dsp:sp modelId="{575C7BDF-CE14-F34F-9489-33F025BD7FDB}">
      <dsp:nvSpPr>
        <dsp:cNvPr id="0" name=""/>
        <dsp:cNvSpPr/>
      </dsp:nvSpPr>
      <dsp:spPr>
        <a:xfrm>
          <a:off x="465045" y="20352"/>
          <a:ext cx="6510640" cy="5018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6087" tIns="0" rIns="246087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u="none" strike="noStrike" kern="1200" dirty="0">
              <a:effectLst/>
              <a:latin typeface="FreightText"/>
            </a:rPr>
            <a:t>AI IDE (Integrated Development Environment)</a:t>
          </a:r>
          <a:endParaRPr lang="en-US" sz="1700" kern="1200" dirty="0"/>
        </a:p>
      </dsp:txBody>
      <dsp:txXfrm>
        <a:off x="489543" y="44850"/>
        <a:ext cx="6461644" cy="452844"/>
      </dsp:txXfrm>
    </dsp:sp>
    <dsp:sp modelId="{FA028740-155B-8748-BA81-4AD74978DEB3}">
      <dsp:nvSpPr>
        <dsp:cNvPr id="0" name=""/>
        <dsp:cNvSpPr/>
      </dsp:nvSpPr>
      <dsp:spPr>
        <a:xfrm>
          <a:off x="0" y="1604667"/>
          <a:ext cx="9300915" cy="15529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2147871"/>
              <a:satOff val="-6164"/>
              <a:lumOff val="-987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1854" tIns="354076" rIns="72185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b="0" i="0" u="sng" kern="1200" dirty="0">
              <a:effectLst/>
              <a:latin typeface="FreightText"/>
            </a:rPr>
            <a:t>Lovable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b="0" i="0" u="sng" kern="1200" dirty="0">
              <a:effectLst/>
              <a:latin typeface="FreightText"/>
            </a:rPr>
            <a:t>Bolt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b="0" i="0" u="sng" kern="1200" dirty="0" err="1">
              <a:effectLst/>
              <a:latin typeface="FreightText"/>
            </a:rPr>
            <a:t>Replit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b="0" i="0" u="sng" kern="1200" dirty="0">
              <a:effectLst/>
              <a:latin typeface="FreightText"/>
            </a:rPr>
            <a:t>Manus</a:t>
          </a:r>
          <a:endParaRPr lang="en-US" sz="1700" kern="1200" dirty="0"/>
        </a:p>
      </dsp:txBody>
      <dsp:txXfrm>
        <a:off x="0" y="1604667"/>
        <a:ext cx="9300915" cy="1552949"/>
      </dsp:txXfrm>
    </dsp:sp>
    <dsp:sp modelId="{D48DBBD1-4431-514D-BCB7-C93DA900ABA5}">
      <dsp:nvSpPr>
        <dsp:cNvPr id="0" name=""/>
        <dsp:cNvSpPr/>
      </dsp:nvSpPr>
      <dsp:spPr>
        <a:xfrm>
          <a:off x="465045" y="1353747"/>
          <a:ext cx="6510640" cy="501840"/>
        </a:xfrm>
        <a:prstGeom prst="roundRect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6087" tIns="0" rIns="246087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u="none" strike="noStrike" kern="1200" dirty="0">
              <a:effectLst/>
              <a:latin typeface="FreightText"/>
            </a:rPr>
            <a:t>App builders</a:t>
          </a:r>
          <a:endParaRPr lang="en-US" sz="1700" kern="1200" dirty="0"/>
        </a:p>
      </dsp:txBody>
      <dsp:txXfrm>
        <a:off x="489543" y="1378245"/>
        <a:ext cx="6461644" cy="452844"/>
      </dsp:txXfrm>
    </dsp:sp>
    <dsp:sp modelId="{A55920A4-B9F7-944F-AA66-AB54916E227D}">
      <dsp:nvSpPr>
        <dsp:cNvPr id="0" name=""/>
        <dsp:cNvSpPr/>
      </dsp:nvSpPr>
      <dsp:spPr>
        <a:xfrm>
          <a:off x="0" y="3500337"/>
          <a:ext cx="9300915" cy="9906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4295742"/>
              <a:satOff val="-12329"/>
              <a:lumOff val="-197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1854" tIns="354076" rIns="72185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b="0" i="0" u="none" strike="noStrike" kern="1200" dirty="0">
              <a:effectLst/>
              <a:latin typeface="FreightText"/>
            </a:rPr>
            <a:t>Claude Code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b="0" i="0" u="none" strike="noStrike" kern="1200" dirty="0">
              <a:effectLst/>
              <a:latin typeface="FreightText"/>
            </a:rPr>
            <a:t>All Hands</a:t>
          </a:r>
          <a:endParaRPr lang="en-US" sz="1700" kern="1200" dirty="0"/>
        </a:p>
      </dsp:txBody>
      <dsp:txXfrm>
        <a:off x="0" y="3500337"/>
        <a:ext cx="9300915" cy="990675"/>
      </dsp:txXfrm>
    </dsp:sp>
    <dsp:sp modelId="{8D7F3BC1-F7B8-5F4B-A9A0-22F0EA1B89C5}">
      <dsp:nvSpPr>
        <dsp:cNvPr id="0" name=""/>
        <dsp:cNvSpPr/>
      </dsp:nvSpPr>
      <dsp:spPr>
        <a:xfrm>
          <a:off x="465045" y="3249417"/>
          <a:ext cx="6510640" cy="501840"/>
        </a:xfrm>
        <a:prstGeom prst="roundRect">
          <a:avLst/>
        </a:prstGeom>
        <a:solidFill>
          <a:schemeClr val="accent2">
            <a:hueOff val="4295742"/>
            <a:satOff val="-12329"/>
            <a:lumOff val="-1973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6087" tIns="0" rIns="246087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u="none" strike="noStrike" kern="1200" dirty="0">
              <a:effectLst/>
              <a:latin typeface="FreightText"/>
            </a:rPr>
            <a:t>Enterprise coding agents</a:t>
          </a:r>
          <a:endParaRPr lang="en-US" sz="1700" kern="1200" dirty="0"/>
        </a:p>
      </dsp:txBody>
      <dsp:txXfrm>
        <a:off x="489543" y="3273915"/>
        <a:ext cx="6461644" cy="452844"/>
      </dsp:txXfrm>
    </dsp:sp>
    <dsp:sp modelId="{4EF58577-7CA2-DA4B-A901-626FD14478DD}">
      <dsp:nvSpPr>
        <dsp:cNvPr id="0" name=""/>
        <dsp:cNvSpPr/>
      </dsp:nvSpPr>
      <dsp:spPr>
        <a:xfrm>
          <a:off x="0" y="4833732"/>
          <a:ext cx="9300915" cy="12316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6443612"/>
              <a:satOff val="-18493"/>
              <a:lumOff val="-2960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1854" tIns="354076" rIns="72185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Atlas (OpenAI)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Comet (Perplexity)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Arc</a:t>
          </a:r>
          <a:endParaRPr lang="en-US" sz="1700" kern="1200" dirty="0"/>
        </a:p>
      </dsp:txBody>
      <dsp:txXfrm>
        <a:off x="0" y="4833732"/>
        <a:ext cx="9300915" cy="1231649"/>
      </dsp:txXfrm>
    </dsp:sp>
    <dsp:sp modelId="{0B581873-1C6A-7B4B-BC84-7C0AA1B30511}">
      <dsp:nvSpPr>
        <dsp:cNvPr id="0" name=""/>
        <dsp:cNvSpPr/>
      </dsp:nvSpPr>
      <dsp:spPr>
        <a:xfrm>
          <a:off x="465045" y="4582812"/>
          <a:ext cx="6510640" cy="501840"/>
        </a:xfrm>
        <a:prstGeom prst="roundRect">
          <a:avLst/>
        </a:prstGeom>
        <a:solidFill>
          <a:schemeClr val="accent2">
            <a:hueOff val="6443612"/>
            <a:satOff val="-18493"/>
            <a:lumOff val="-2960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6087" tIns="0" rIns="246087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Browsers</a:t>
          </a:r>
        </a:p>
      </dsp:txBody>
      <dsp:txXfrm>
        <a:off x="489543" y="4607310"/>
        <a:ext cx="6461644" cy="45284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BECECF-86A0-4C60-80F8-3A9844BA0656}">
      <dsp:nvSpPr>
        <dsp:cNvPr id="0" name=""/>
        <dsp:cNvSpPr/>
      </dsp:nvSpPr>
      <dsp:spPr>
        <a:xfrm rot="5400000">
          <a:off x="5733137" y="-2347193"/>
          <a:ext cx="894085" cy="5816640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0" i="0" kern="1200"/>
            <a:t>Expamples: “release-day checklist,” “weekly fan email,” or “show advance pack”</a:t>
          </a:r>
          <a:endParaRPr lang="en-US" sz="1200" kern="1200"/>
        </a:p>
      </dsp:txBody>
      <dsp:txXfrm rot="-5400000">
        <a:off x="3271860" y="157730"/>
        <a:ext cx="5772994" cy="806793"/>
      </dsp:txXfrm>
    </dsp:sp>
    <dsp:sp modelId="{AEBA4F8C-BB71-4838-B036-E7E997EFBF66}">
      <dsp:nvSpPr>
        <dsp:cNvPr id="0" name=""/>
        <dsp:cNvSpPr/>
      </dsp:nvSpPr>
      <dsp:spPr>
        <a:xfrm>
          <a:off x="0" y="2323"/>
          <a:ext cx="3271860" cy="111760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/>
            <a:t>Choose </a:t>
          </a:r>
          <a:r>
            <a:rPr lang="en-US" sz="2000" b="1" i="0" kern="1200"/>
            <a:t>one</a:t>
          </a:r>
          <a:r>
            <a:rPr lang="en-US" sz="2000" b="0" i="0" kern="1200"/>
            <a:t> workflow to automate this month</a:t>
          </a:r>
          <a:endParaRPr lang="en-US" sz="2000" kern="1200"/>
        </a:p>
      </dsp:txBody>
      <dsp:txXfrm>
        <a:off x="54557" y="56880"/>
        <a:ext cx="3162746" cy="1008492"/>
      </dsp:txXfrm>
    </dsp:sp>
    <dsp:sp modelId="{77D1893D-263D-439E-B759-4B6C3F915511}">
      <dsp:nvSpPr>
        <dsp:cNvPr id="0" name=""/>
        <dsp:cNvSpPr/>
      </dsp:nvSpPr>
      <dsp:spPr>
        <a:xfrm rot="5400000">
          <a:off x="5733137" y="-1173706"/>
          <a:ext cx="894085" cy="5816640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1" i="0" kern="1200" dirty="0"/>
            <a:t>Trigger</a:t>
          </a:r>
          <a:r>
            <a:rPr lang="en-US" sz="1200" b="0" i="0" kern="1200" dirty="0"/>
            <a:t> (date/event that happens)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1" i="0" kern="1200" dirty="0"/>
            <a:t>Inputs</a:t>
          </a:r>
          <a:r>
            <a:rPr lang="en-US" sz="1200" b="0" i="0" kern="1200" dirty="0"/>
            <a:t> (files, links, search)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1" i="0" kern="1200" dirty="0"/>
            <a:t>Tasks</a:t>
          </a:r>
          <a:r>
            <a:rPr lang="en-US" sz="1200" b="0" i="0" kern="1200" dirty="0"/>
            <a:t> (draft, format, schedule)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1" i="0" kern="1200" dirty="0"/>
            <a:t>Human review</a:t>
          </a:r>
          <a:r>
            <a:rPr lang="en-US" sz="1200" b="0" i="0" kern="1200" dirty="0"/>
            <a:t> (final </a:t>
          </a:r>
          <a:r>
            <a:rPr lang="en-US" sz="1200" b="0" i="0" kern="1200"/>
            <a:t>pass)</a:t>
          </a:r>
          <a:endParaRPr lang="en-US" sz="1200" kern="1200" dirty="0"/>
        </a:p>
      </dsp:txBody>
      <dsp:txXfrm rot="-5400000">
        <a:off x="3271860" y="1331217"/>
        <a:ext cx="5772994" cy="806793"/>
      </dsp:txXfrm>
    </dsp:sp>
    <dsp:sp modelId="{08C16AE1-E7B8-4C1B-9612-38F981CE5D7E}">
      <dsp:nvSpPr>
        <dsp:cNvPr id="0" name=""/>
        <dsp:cNvSpPr/>
      </dsp:nvSpPr>
      <dsp:spPr>
        <a:xfrm>
          <a:off x="0" y="1175810"/>
          <a:ext cx="3271860" cy="111760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/>
            <a:t>Design the agent in 4 cards:</a:t>
          </a:r>
          <a:endParaRPr lang="en-US" sz="2000" kern="1200"/>
        </a:p>
      </dsp:txBody>
      <dsp:txXfrm>
        <a:off x="54557" y="1230367"/>
        <a:ext cx="3162746" cy="1008492"/>
      </dsp:txXfrm>
    </dsp:sp>
    <dsp:sp modelId="{B6AD5772-114E-984A-AC8A-ADB423DFC735}">
      <dsp:nvSpPr>
        <dsp:cNvPr id="0" name=""/>
        <dsp:cNvSpPr/>
      </dsp:nvSpPr>
      <dsp:spPr>
        <a:xfrm rot="5400000">
          <a:off x="5733137" y="-219"/>
          <a:ext cx="894085" cy="5816640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Ask LLM to write full prompts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Experiment in GPTs, Gems, and/or Agent Tools</a:t>
          </a:r>
        </a:p>
      </dsp:txBody>
      <dsp:txXfrm rot="-5400000">
        <a:off x="3271860" y="2504704"/>
        <a:ext cx="5772994" cy="806793"/>
      </dsp:txXfrm>
    </dsp:sp>
    <dsp:sp modelId="{D5A5DE19-7F22-904A-A67E-B4B865C0919B}">
      <dsp:nvSpPr>
        <dsp:cNvPr id="0" name=""/>
        <dsp:cNvSpPr/>
      </dsp:nvSpPr>
      <dsp:spPr>
        <a:xfrm>
          <a:off x="0" y="2349297"/>
          <a:ext cx="3271860" cy="111760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Experiment</a:t>
          </a:r>
        </a:p>
      </dsp:txBody>
      <dsp:txXfrm>
        <a:off x="54557" y="2403854"/>
        <a:ext cx="3162746" cy="1008492"/>
      </dsp:txXfrm>
    </dsp:sp>
    <dsp:sp modelId="{A81953E8-229D-433A-8306-324D156EFDF5}">
      <dsp:nvSpPr>
        <dsp:cNvPr id="0" name=""/>
        <dsp:cNvSpPr/>
      </dsp:nvSpPr>
      <dsp:spPr>
        <a:xfrm>
          <a:off x="0" y="3522783"/>
          <a:ext cx="3271860" cy="111760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/>
            <a:t>Outcome:</a:t>
          </a:r>
          <a:r>
            <a:rPr lang="en-US" sz="2000" b="0" i="0" kern="1200" dirty="0"/>
            <a:t> A documented, low-risk agent you can run next week</a:t>
          </a:r>
          <a:endParaRPr lang="en-US" sz="2000" kern="1200" dirty="0"/>
        </a:p>
      </dsp:txBody>
      <dsp:txXfrm>
        <a:off x="54557" y="3577340"/>
        <a:ext cx="3162746" cy="100849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E05F77-1C7B-9D43-80D1-E87B7A221FF2}">
      <dsp:nvSpPr>
        <dsp:cNvPr id="0" name=""/>
        <dsp:cNvSpPr/>
      </dsp:nvSpPr>
      <dsp:spPr>
        <a:xfrm>
          <a:off x="0" y="370137"/>
          <a:ext cx="8823325" cy="1146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4788" tIns="270764" rIns="684788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Links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Keywords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Backlinks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Web Hooks (IFTTT, Zapier)</a:t>
          </a:r>
          <a:endParaRPr lang="en-US" sz="1300" kern="1200" dirty="0"/>
        </a:p>
      </dsp:txBody>
      <dsp:txXfrm>
        <a:off x="0" y="370137"/>
        <a:ext cx="8823325" cy="1146600"/>
      </dsp:txXfrm>
    </dsp:sp>
    <dsp:sp modelId="{E0856FD9-E18B-BD4D-B1A2-68CE3A97A17E}">
      <dsp:nvSpPr>
        <dsp:cNvPr id="0" name=""/>
        <dsp:cNvSpPr/>
      </dsp:nvSpPr>
      <dsp:spPr>
        <a:xfrm>
          <a:off x="441166" y="178257"/>
          <a:ext cx="6176327" cy="3837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3450" tIns="0" rIns="233450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Past</a:t>
          </a:r>
        </a:p>
      </dsp:txBody>
      <dsp:txXfrm>
        <a:off x="459900" y="196991"/>
        <a:ext cx="6138859" cy="346292"/>
      </dsp:txXfrm>
    </dsp:sp>
    <dsp:sp modelId="{128AA718-044F-F74F-B908-E4A916205D5A}">
      <dsp:nvSpPr>
        <dsp:cNvPr id="0" name=""/>
        <dsp:cNvSpPr/>
      </dsp:nvSpPr>
      <dsp:spPr>
        <a:xfrm>
          <a:off x="0" y="1778818"/>
          <a:ext cx="8823325" cy="13513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2058582"/>
              <a:satOff val="12356"/>
              <a:lumOff val="941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4788" tIns="270764" rIns="684788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Algorithms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Playlists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Affiliate links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AI Slop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AI tracks</a:t>
          </a:r>
          <a:endParaRPr lang="en-US" sz="1300" kern="1200" dirty="0"/>
        </a:p>
      </dsp:txBody>
      <dsp:txXfrm>
        <a:off x="0" y="1778818"/>
        <a:ext cx="8823325" cy="1351349"/>
      </dsp:txXfrm>
    </dsp:sp>
    <dsp:sp modelId="{0C89C139-3583-254E-9B57-3D1F2B997998}">
      <dsp:nvSpPr>
        <dsp:cNvPr id="0" name=""/>
        <dsp:cNvSpPr/>
      </dsp:nvSpPr>
      <dsp:spPr>
        <a:xfrm>
          <a:off x="441166" y="1586937"/>
          <a:ext cx="6176327" cy="383760"/>
        </a:xfrm>
        <a:prstGeom prst="roundRect">
          <a:avLst/>
        </a:prstGeom>
        <a:solidFill>
          <a:schemeClr val="accent3">
            <a:hueOff val="2058582"/>
            <a:satOff val="12356"/>
            <a:lumOff val="941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3450" tIns="0" rIns="233450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Recent past</a:t>
          </a:r>
        </a:p>
      </dsp:txBody>
      <dsp:txXfrm>
        <a:off x="459900" y="1605671"/>
        <a:ext cx="6138859" cy="346292"/>
      </dsp:txXfrm>
    </dsp:sp>
    <dsp:sp modelId="{1ED35034-CDE8-A240-AAE8-5DF1572F256A}">
      <dsp:nvSpPr>
        <dsp:cNvPr id="0" name=""/>
        <dsp:cNvSpPr/>
      </dsp:nvSpPr>
      <dsp:spPr>
        <a:xfrm>
          <a:off x="0" y="3392248"/>
          <a:ext cx="8823325" cy="15560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4117163"/>
              <a:satOff val="24712"/>
              <a:lumOff val="188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4788" tIns="270764" rIns="684788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AI Insights vs Search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Personalization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Context being sold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Single answers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Zero click – 47% decline in click throughs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New Systems and infrastructure</a:t>
          </a:r>
          <a:endParaRPr lang="en-US" sz="1300" kern="1200" dirty="0"/>
        </a:p>
      </dsp:txBody>
      <dsp:txXfrm>
        <a:off x="0" y="3392248"/>
        <a:ext cx="8823325" cy="1556099"/>
      </dsp:txXfrm>
    </dsp:sp>
    <dsp:sp modelId="{AF72F9B3-E759-2344-B7D1-7DF09106CA70}">
      <dsp:nvSpPr>
        <dsp:cNvPr id="0" name=""/>
        <dsp:cNvSpPr/>
      </dsp:nvSpPr>
      <dsp:spPr>
        <a:xfrm>
          <a:off x="441166" y="3200368"/>
          <a:ext cx="6176327" cy="383760"/>
        </a:xfrm>
        <a:prstGeom prst="roundRect">
          <a:avLst/>
        </a:prstGeom>
        <a:solidFill>
          <a:schemeClr val="accent3">
            <a:hueOff val="4117163"/>
            <a:satOff val="24712"/>
            <a:lumOff val="1882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3450" tIns="0" rIns="233450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Current</a:t>
          </a:r>
        </a:p>
      </dsp:txBody>
      <dsp:txXfrm>
        <a:off x="459900" y="3219102"/>
        <a:ext cx="6138859" cy="34629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8CE809-DCD2-45AC-8CF4-5714A9ACF2E3}">
      <dsp:nvSpPr>
        <dsp:cNvPr id="0" name=""/>
        <dsp:cNvSpPr/>
      </dsp:nvSpPr>
      <dsp:spPr>
        <a:xfrm>
          <a:off x="1338423" y="2169"/>
          <a:ext cx="2671521" cy="16029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Generative answers are replacing links; LLM SEO or GEO</a:t>
          </a:r>
        </a:p>
      </dsp:txBody>
      <dsp:txXfrm>
        <a:off x="1385371" y="49117"/>
        <a:ext cx="2577625" cy="1509017"/>
      </dsp:txXfrm>
    </dsp:sp>
    <dsp:sp modelId="{DB05ED0B-BC59-4FF9-AE25-D93404219976}">
      <dsp:nvSpPr>
        <dsp:cNvPr id="0" name=""/>
        <dsp:cNvSpPr/>
      </dsp:nvSpPr>
      <dsp:spPr>
        <a:xfrm>
          <a:off x="4245039" y="472357"/>
          <a:ext cx="566362" cy="66253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4245039" y="604864"/>
        <a:ext cx="396453" cy="397523"/>
      </dsp:txXfrm>
    </dsp:sp>
    <dsp:sp modelId="{6B10BD9E-6C63-4F35-A33A-C6DAB65C6D4D}">
      <dsp:nvSpPr>
        <dsp:cNvPr id="0" name=""/>
        <dsp:cNvSpPr/>
      </dsp:nvSpPr>
      <dsp:spPr>
        <a:xfrm>
          <a:off x="5078554" y="2169"/>
          <a:ext cx="2671521" cy="16029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Example: ask ChatGPT / Perplexity / Grok / Atlas / Comet </a:t>
          </a:r>
          <a:r>
            <a:rPr lang="en-US" sz="1700" i="1" kern="1200" dirty="0"/>
            <a:t>“Top new artists in [pick region]”</a:t>
          </a:r>
          <a:r>
            <a:rPr lang="en-US" sz="1700" kern="1200" dirty="0"/>
            <a:t> — see who shows up.</a:t>
          </a:r>
        </a:p>
      </dsp:txBody>
      <dsp:txXfrm>
        <a:off x="5125502" y="49117"/>
        <a:ext cx="2577625" cy="1509017"/>
      </dsp:txXfrm>
    </dsp:sp>
    <dsp:sp modelId="{49A4A8FF-22ED-4A74-AB4D-41E4F49CBE2A}">
      <dsp:nvSpPr>
        <dsp:cNvPr id="0" name=""/>
        <dsp:cNvSpPr/>
      </dsp:nvSpPr>
      <dsp:spPr>
        <a:xfrm rot="5400000">
          <a:off x="6131134" y="1792089"/>
          <a:ext cx="566362" cy="66253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6215554" y="1840177"/>
        <a:ext cx="397523" cy="396453"/>
      </dsp:txXfrm>
    </dsp:sp>
    <dsp:sp modelId="{77B3A312-68BD-4FC6-95DB-CB7B3B39F802}">
      <dsp:nvSpPr>
        <dsp:cNvPr id="0" name=""/>
        <dsp:cNvSpPr/>
      </dsp:nvSpPr>
      <dsp:spPr>
        <a:xfrm>
          <a:off x="5078554" y="2673691"/>
          <a:ext cx="2671521" cy="16029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Challenges: bilingual queries, regional scenes underrepresented unless you seed trusted sources.</a:t>
          </a:r>
        </a:p>
      </dsp:txBody>
      <dsp:txXfrm>
        <a:off x="5125502" y="2720639"/>
        <a:ext cx="2577625" cy="1509017"/>
      </dsp:txXfrm>
    </dsp:sp>
    <dsp:sp modelId="{70E04F2A-5040-4BC7-B1CA-867038E4FAD3}">
      <dsp:nvSpPr>
        <dsp:cNvPr id="0" name=""/>
        <dsp:cNvSpPr/>
      </dsp:nvSpPr>
      <dsp:spPr>
        <a:xfrm rot="10800000">
          <a:off x="4277097" y="3143879"/>
          <a:ext cx="566362" cy="66253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4447006" y="3276386"/>
        <a:ext cx="396453" cy="397523"/>
      </dsp:txXfrm>
    </dsp:sp>
    <dsp:sp modelId="{090CC27C-BD05-4714-96E5-B3D0D089559E}">
      <dsp:nvSpPr>
        <dsp:cNvPr id="0" name=""/>
        <dsp:cNvSpPr/>
      </dsp:nvSpPr>
      <dsp:spPr>
        <a:xfrm>
          <a:off x="1338423" y="2673691"/>
          <a:ext cx="2671521" cy="16029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✅ Fix = structured bios + trusted links (press, </a:t>
          </a:r>
          <a:r>
            <a:rPr lang="en-US" sz="1700" kern="1200" dirty="0" err="1"/>
            <a:t>Discogs</a:t>
          </a:r>
          <a:r>
            <a:rPr lang="en-US" sz="1700" kern="1200" dirty="0"/>
            <a:t>, label, etc.).</a:t>
          </a:r>
        </a:p>
      </dsp:txBody>
      <dsp:txXfrm>
        <a:off x="1385371" y="2720639"/>
        <a:ext cx="2577625" cy="15090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45" tIns="96645" rIns="96645" bIns="9664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r>
              <a:rPr lang="en-US" dirty="0"/>
              <a:t>Encourage curiosity not tech overload and overwhelm. Be smart about your own content and decisions in a rapidly changing world. </a:t>
            </a:r>
          </a:p>
        </p:txBody>
      </p:sp>
      <p:sp>
        <p:nvSpPr>
          <p:cNvPr id="84" name="Google Shape;8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8ac2121a56_0_5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8ac2121a56_0_599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are training these tools for free of our own questions and time</a:t>
            </a:r>
          </a:p>
          <a:p>
            <a:r>
              <a:rPr lang="en-US" dirty="0"/>
              <a:t>The battle is to build dependencies and create infrastructures under these systems that we will depend 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5270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Major companies are competing with each other and with Open Source</a:t>
            </a:r>
          </a:p>
          <a:p>
            <a:r>
              <a:rPr lang="en-US" dirty="0"/>
              <a:t>(Almost) no one is selling you open source</a:t>
            </a:r>
          </a:p>
          <a:p>
            <a:r>
              <a:rPr lang="en-US" dirty="0"/>
              <a:t>Models don’t have to be large and cutting edge for many applications</a:t>
            </a:r>
          </a:p>
        </p:txBody>
      </p:sp>
    </p:spTree>
    <p:extLst>
      <p:ext uri="{BB962C8B-B14F-4D97-AF65-F5344CB8AC3E}">
        <p14:creationId xmlns:p14="http://schemas.microsoft.com/office/powerpoint/2010/main" val="27412111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Organized immaturity</a:t>
            </a:r>
          </a:p>
        </p:txBody>
      </p:sp>
    </p:spTree>
    <p:extLst>
      <p:ext uri="{BB962C8B-B14F-4D97-AF65-F5344CB8AC3E}">
        <p14:creationId xmlns:p14="http://schemas.microsoft.com/office/powerpoint/2010/main" val="35715797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FF906-F7E9-C43B-E325-2D72B7C7A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5DA125-8C4B-BB1D-83FC-48331F5C89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1E6D41-E0A4-1711-3A77-F7ABDA09FA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Organized immaturity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2742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FF906-F7E9-C43B-E325-2D72B7C7A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5DA125-8C4B-BB1D-83FC-48331F5C89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1E6D41-E0A4-1711-3A77-F7ABDA09FA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Organized immaturity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2742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8ac2121a5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8ac2121a56_0_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 lang="en-US"/>
          </a:p>
        </p:txBody>
      </p:sp>
      <p:sp>
        <p:nvSpPr>
          <p:cNvPr id="107" name="Google Shape;10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8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 lang="en-US"/>
          </a:p>
        </p:txBody>
      </p:sp>
      <p:sp>
        <p:nvSpPr>
          <p:cNvPr id="115" name="Google Shape;11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8ac2121a56_0_6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8ac2121a56_0_622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 lang="en-US"/>
          </a:p>
        </p:txBody>
      </p:sp>
      <p:sp>
        <p:nvSpPr>
          <p:cNvPr id="137" name="Google Shape;13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6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 lang="en-US"/>
          </a:p>
        </p:txBody>
      </p:sp>
      <p:sp>
        <p:nvSpPr>
          <p:cNvPr id="153" name="Google Shape;15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>
          <a:extLst>
            <a:ext uri="{FF2B5EF4-FFF2-40B4-BE49-F238E27FC236}">
              <a16:creationId xmlns:a16="http://schemas.microsoft.com/office/drawing/2014/main" id="{12C47993-4FE9-A770-8935-7E0E0926D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6:notes">
            <a:extLst>
              <a:ext uri="{FF2B5EF4-FFF2-40B4-BE49-F238E27FC236}">
                <a16:creationId xmlns:a16="http://schemas.microsoft.com/office/drawing/2014/main" id="{B42872D7-B6C2-AA45-D651-8107B1F3955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 lang="en-US"/>
          </a:p>
        </p:txBody>
      </p:sp>
      <p:sp>
        <p:nvSpPr>
          <p:cNvPr id="153" name="Google Shape;153;p6:notes">
            <a:extLst>
              <a:ext uri="{FF2B5EF4-FFF2-40B4-BE49-F238E27FC236}">
                <a16:creationId xmlns:a16="http://schemas.microsoft.com/office/drawing/2014/main" id="{A2E43E20-E6E0-400A-3CA2-BC6502732C5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973763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8ac2121a56_0_6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8ac2121a56_0_629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2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 lang="en-US"/>
          </a:p>
        </p:txBody>
      </p:sp>
      <p:sp>
        <p:nvSpPr>
          <p:cNvPr id="177" name="Google Shape;17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8ac2121a56_0_6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38ac2121a56_0_636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 marL="0" indent="0">
              <a:buNone/>
            </a:pP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38ac2121a56_0_523"/>
          <p:cNvSpPr/>
          <p:nvPr/>
        </p:nvSpPr>
        <p:spPr>
          <a:xfrm>
            <a:off x="0" y="0"/>
            <a:ext cx="9753600" cy="693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08350" tIns="108350" rIns="108350" bIns="1083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g38ac2121a56_0_523"/>
          <p:cNvGrpSpPr/>
          <p:nvPr/>
        </p:nvGrpSpPr>
        <p:grpSpPr>
          <a:xfrm>
            <a:off x="885721" y="1694201"/>
            <a:ext cx="795474" cy="65175"/>
            <a:chOff x="4580561" y="2589004"/>
            <a:chExt cx="1064464" cy="25200"/>
          </a:xfrm>
        </p:grpSpPr>
        <p:sp>
          <p:nvSpPr>
            <p:cNvPr id="12" name="Google Shape;12;g38ac2121a56_0_52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108350" tIns="108350" rIns="108350" bIns="1083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g38ac2121a56_0_52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08350" tIns="108350" rIns="108350" bIns="1083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Google Shape;14;g38ac2121a56_0_523"/>
          <p:cNvSpPr txBox="1">
            <a:spLocks noGrp="1"/>
          </p:cNvSpPr>
          <p:nvPr>
            <p:ph type="ctrTitle"/>
          </p:nvPr>
        </p:nvSpPr>
        <p:spPr>
          <a:xfrm>
            <a:off x="778080" y="1880818"/>
            <a:ext cx="8200500" cy="2367600"/>
          </a:xfrm>
          <a:prstGeom prst="rect">
            <a:avLst/>
          </a:prstGeom>
        </p:spPr>
        <p:txBody>
          <a:bodyPr spcFirstLastPara="1" wrap="square" lIns="108350" tIns="108350" rIns="108350" bIns="1083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15" name="Google Shape;15;g38ac2121a56_0_523"/>
          <p:cNvSpPr txBox="1">
            <a:spLocks noGrp="1"/>
          </p:cNvSpPr>
          <p:nvPr>
            <p:ph type="subTitle" idx="1"/>
          </p:nvPr>
        </p:nvSpPr>
        <p:spPr>
          <a:xfrm>
            <a:off x="778269" y="4512569"/>
            <a:ext cx="8200500" cy="769800"/>
          </a:xfrm>
          <a:prstGeom prst="rect">
            <a:avLst/>
          </a:prstGeom>
        </p:spPr>
        <p:txBody>
          <a:bodyPr spcFirstLastPara="1" wrap="square" lIns="108350" tIns="108350" rIns="108350" bIns="108350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9pPr>
          </a:lstStyle>
          <a:p>
            <a:endParaRPr/>
          </a:p>
        </p:txBody>
      </p:sp>
      <p:sp>
        <p:nvSpPr>
          <p:cNvPr id="16" name="Google Shape;16;g38ac2121a56_0_523"/>
          <p:cNvSpPr txBox="1">
            <a:spLocks noGrp="1"/>
          </p:cNvSpPr>
          <p:nvPr>
            <p:ph type="sldNum" idx="12"/>
          </p:nvPr>
        </p:nvSpPr>
        <p:spPr>
          <a:xfrm>
            <a:off x="9105389" y="6755343"/>
            <a:ext cx="585300" cy="559800"/>
          </a:xfrm>
          <a:prstGeom prst="rect">
            <a:avLst/>
          </a:prstGeom>
        </p:spPr>
        <p:txBody>
          <a:bodyPr spcFirstLastPara="1" wrap="square" lIns="108350" tIns="108350" rIns="108350" bIns="1083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g38ac2121a56_0_531"/>
          <p:cNvGrpSpPr/>
          <p:nvPr/>
        </p:nvGrpSpPr>
        <p:grpSpPr>
          <a:xfrm>
            <a:off x="885721" y="1694201"/>
            <a:ext cx="795474" cy="65175"/>
            <a:chOff x="4580561" y="2589004"/>
            <a:chExt cx="1064464" cy="25200"/>
          </a:xfrm>
        </p:grpSpPr>
        <p:sp>
          <p:nvSpPr>
            <p:cNvPr id="19" name="Google Shape;19;g38ac2121a56_0_53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08350" tIns="108350" rIns="108350" bIns="1083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g38ac2121a56_0_53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08350" tIns="108350" rIns="108350" bIns="1083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" name="Google Shape;21;g38ac2121a56_0_531"/>
          <p:cNvSpPr txBox="1">
            <a:spLocks noGrp="1"/>
          </p:cNvSpPr>
          <p:nvPr>
            <p:ph type="title"/>
          </p:nvPr>
        </p:nvSpPr>
        <p:spPr>
          <a:xfrm>
            <a:off x="778080" y="1880818"/>
            <a:ext cx="8201100" cy="2159700"/>
          </a:xfrm>
          <a:prstGeom prst="rect">
            <a:avLst/>
          </a:prstGeom>
        </p:spPr>
        <p:txBody>
          <a:bodyPr spcFirstLastPara="1" wrap="square" lIns="108350" tIns="108350" rIns="108350" bIns="1083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 sz="43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 sz="43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 sz="43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 sz="43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 sz="43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 sz="43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 sz="43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 sz="43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 sz="43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g38ac2121a56_0_531"/>
          <p:cNvSpPr txBox="1">
            <a:spLocks noGrp="1"/>
          </p:cNvSpPr>
          <p:nvPr>
            <p:ph type="sldNum" idx="12"/>
          </p:nvPr>
        </p:nvSpPr>
        <p:spPr>
          <a:xfrm>
            <a:off x="9105389" y="6755343"/>
            <a:ext cx="585300" cy="559800"/>
          </a:xfrm>
          <a:prstGeom prst="rect">
            <a:avLst/>
          </a:prstGeom>
        </p:spPr>
        <p:txBody>
          <a:bodyPr spcFirstLastPara="1" wrap="square" lIns="108350" tIns="108350" rIns="108350" bIns="108350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g38ac2121a56_0_537"/>
          <p:cNvSpPr/>
          <p:nvPr/>
        </p:nvSpPr>
        <p:spPr>
          <a:xfrm>
            <a:off x="0" y="0"/>
            <a:ext cx="9753600" cy="693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08350" tIns="108350" rIns="108350" bIns="1083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" name="Google Shape;25;g38ac2121a56_0_537"/>
          <p:cNvGrpSpPr/>
          <p:nvPr/>
        </p:nvGrpSpPr>
        <p:grpSpPr>
          <a:xfrm>
            <a:off x="885721" y="1694201"/>
            <a:ext cx="795474" cy="65175"/>
            <a:chOff x="4580561" y="2589004"/>
            <a:chExt cx="1064464" cy="25200"/>
          </a:xfrm>
        </p:grpSpPr>
        <p:sp>
          <p:nvSpPr>
            <p:cNvPr id="26" name="Google Shape;26;g38ac2121a56_0_53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108350" tIns="108350" rIns="108350" bIns="1083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g38ac2121a56_0_53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08350" tIns="108350" rIns="108350" bIns="1083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" name="Google Shape;28;g38ac2121a56_0_537"/>
          <p:cNvSpPr txBox="1">
            <a:spLocks noGrp="1"/>
          </p:cNvSpPr>
          <p:nvPr>
            <p:ph type="title"/>
          </p:nvPr>
        </p:nvSpPr>
        <p:spPr>
          <a:xfrm>
            <a:off x="776100" y="52400"/>
            <a:ext cx="8201400" cy="761100"/>
          </a:xfrm>
          <a:prstGeom prst="rect">
            <a:avLst/>
          </a:prstGeom>
        </p:spPr>
        <p:txBody>
          <a:bodyPr spcFirstLastPara="1" wrap="square" lIns="108350" tIns="108350" rIns="108350" bIns="1083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1pPr>
            <a:lvl2pPr lvl="1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2pPr>
            <a:lvl3pPr lvl="2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3pPr>
            <a:lvl4pPr lvl="3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4pPr>
            <a:lvl5pPr lvl="4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5pPr>
            <a:lvl6pPr lvl="5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6pPr>
            <a:lvl7pPr lvl="6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7pPr>
            <a:lvl8pPr lvl="7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8pPr>
            <a:lvl9pPr lvl="8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9pPr>
          </a:lstStyle>
          <a:p>
            <a:endParaRPr/>
          </a:p>
        </p:txBody>
      </p:sp>
      <p:sp>
        <p:nvSpPr>
          <p:cNvPr id="29" name="Google Shape;29;g38ac2121a56_0_537"/>
          <p:cNvSpPr txBox="1">
            <a:spLocks noGrp="1"/>
          </p:cNvSpPr>
          <p:nvPr>
            <p:ph type="body" idx="1"/>
          </p:nvPr>
        </p:nvSpPr>
        <p:spPr>
          <a:xfrm>
            <a:off x="778080" y="1849821"/>
            <a:ext cx="8201400" cy="4322501"/>
          </a:xfrm>
          <a:prstGeom prst="rect">
            <a:avLst/>
          </a:prstGeom>
        </p:spPr>
        <p:txBody>
          <a:bodyPr spcFirstLastPara="1" wrap="square" lIns="108350" tIns="108350" rIns="108350" bIns="108350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2400"/>
            </a:lvl1pPr>
            <a:lvl2pPr marL="914400" lvl="1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marL="1371600" lvl="2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marL="1828800" lvl="3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marL="2286000" lvl="4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marL="2743200" lvl="5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marL="3200400" lvl="6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marL="3657600" lvl="7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marL="4114800" lvl="8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>
            <a:endParaRPr dirty="0"/>
          </a:p>
        </p:txBody>
      </p:sp>
      <p:sp>
        <p:nvSpPr>
          <p:cNvPr id="30" name="Google Shape;30;g38ac2121a56_0_537"/>
          <p:cNvSpPr txBox="1">
            <a:spLocks noGrp="1"/>
          </p:cNvSpPr>
          <p:nvPr>
            <p:ph type="sldNum" idx="12"/>
          </p:nvPr>
        </p:nvSpPr>
        <p:spPr>
          <a:xfrm>
            <a:off x="9105389" y="6755343"/>
            <a:ext cx="585300" cy="559800"/>
          </a:xfrm>
          <a:prstGeom prst="rect">
            <a:avLst/>
          </a:prstGeom>
        </p:spPr>
        <p:txBody>
          <a:bodyPr spcFirstLastPara="1" wrap="square" lIns="108350" tIns="108350" rIns="108350" bIns="1083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g38ac2121a56_0_545"/>
          <p:cNvSpPr/>
          <p:nvPr/>
        </p:nvSpPr>
        <p:spPr>
          <a:xfrm>
            <a:off x="0" y="0"/>
            <a:ext cx="9753600" cy="693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08350" tIns="108350" rIns="108350" bIns="1083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" name="Google Shape;33;g38ac2121a56_0_545"/>
          <p:cNvGrpSpPr/>
          <p:nvPr/>
        </p:nvGrpSpPr>
        <p:grpSpPr>
          <a:xfrm>
            <a:off x="885721" y="1694201"/>
            <a:ext cx="795474" cy="65175"/>
            <a:chOff x="4580561" y="2589004"/>
            <a:chExt cx="1064464" cy="25200"/>
          </a:xfrm>
        </p:grpSpPr>
        <p:sp>
          <p:nvSpPr>
            <p:cNvPr id="34" name="Google Shape;34;g38ac2121a56_0_54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108350" tIns="108350" rIns="108350" bIns="1083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g38ac2121a56_0_54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08350" tIns="108350" rIns="108350" bIns="1083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" name="Google Shape;36;g38ac2121a56_0_545"/>
          <p:cNvSpPr txBox="1">
            <a:spLocks noGrp="1"/>
          </p:cNvSpPr>
          <p:nvPr>
            <p:ph type="title"/>
          </p:nvPr>
        </p:nvSpPr>
        <p:spPr>
          <a:xfrm>
            <a:off x="778080" y="1875413"/>
            <a:ext cx="8201100" cy="761100"/>
          </a:xfrm>
          <a:prstGeom prst="rect">
            <a:avLst/>
          </a:prstGeom>
        </p:spPr>
        <p:txBody>
          <a:bodyPr spcFirstLastPara="1" wrap="square" lIns="108350" tIns="108350" rIns="108350" bIns="1083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1pPr>
            <a:lvl2pPr lvl="1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2pPr>
            <a:lvl3pPr lvl="2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3pPr>
            <a:lvl4pPr lvl="3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4pPr>
            <a:lvl5pPr lvl="4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5pPr>
            <a:lvl6pPr lvl="5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6pPr>
            <a:lvl7pPr lvl="6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7pPr>
            <a:lvl8pPr lvl="7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8pPr>
            <a:lvl9pPr lvl="8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9pPr>
          </a:lstStyle>
          <a:p>
            <a:endParaRPr/>
          </a:p>
        </p:txBody>
      </p:sp>
      <p:sp>
        <p:nvSpPr>
          <p:cNvPr id="37" name="Google Shape;37;g38ac2121a56_0_545"/>
          <p:cNvSpPr txBox="1">
            <a:spLocks noGrp="1"/>
          </p:cNvSpPr>
          <p:nvPr>
            <p:ph type="body" idx="1"/>
          </p:nvPr>
        </p:nvSpPr>
        <p:spPr>
          <a:xfrm>
            <a:off x="777947" y="2956622"/>
            <a:ext cx="4026000" cy="3215700"/>
          </a:xfrm>
          <a:prstGeom prst="rect">
            <a:avLst/>
          </a:prstGeom>
        </p:spPr>
        <p:txBody>
          <a:bodyPr spcFirstLastPara="1" wrap="square" lIns="108350" tIns="108350" rIns="108350" bIns="108350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914400" lvl="1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marL="1371600" lvl="2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marL="1828800" lvl="3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marL="2286000" lvl="4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marL="2743200" lvl="5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marL="3200400" lvl="6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marL="3657600" lvl="7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marL="4114800" lvl="8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g38ac2121a56_0_545"/>
          <p:cNvSpPr txBox="1">
            <a:spLocks noGrp="1"/>
          </p:cNvSpPr>
          <p:nvPr>
            <p:ph type="body" idx="2"/>
          </p:nvPr>
        </p:nvSpPr>
        <p:spPr>
          <a:xfrm>
            <a:off x="4953177" y="2956622"/>
            <a:ext cx="4026000" cy="3215700"/>
          </a:xfrm>
          <a:prstGeom prst="rect">
            <a:avLst/>
          </a:prstGeom>
        </p:spPr>
        <p:txBody>
          <a:bodyPr spcFirstLastPara="1" wrap="square" lIns="108350" tIns="108350" rIns="108350" bIns="108350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914400" lvl="1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marL="1371600" lvl="2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marL="1828800" lvl="3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marL="2286000" lvl="4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marL="2743200" lvl="5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marL="3200400" lvl="6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marL="3657600" lvl="7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marL="4114800" lvl="8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g38ac2121a56_0_545"/>
          <p:cNvSpPr txBox="1">
            <a:spLocks noGrp="1"/>
          </p:cNvSpPr>
          <p:nvPr>
            <p:ph type="sldNum" idx="12"/>
          </p:nvPr>
        </p:nvSpPr>
        <p:spPr>
          <a:xfrm>
            <a:off x="9105389" y="6755343"/>
            <a:ext cx="585300" cy="559800"/>
          </a:xfrm>
          <a:prstGeom prst="rect">
            <a:avLst/>
          </a:prstGeom>
        </p:spPr>
        <p:txBody>
          <a:bodyPr spcFirstLastPara="1" wrap="square" lIns="108350" tIns="108350" rIns="108350" bIns="1083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38ac2121a56_0_554"/>
          <p:cNvSpPr/>
          <p:nvPr/>
        </p:nvSpPr>
        <p:spPr>
          <a:xfrm>
            <a:off x="0" y="0"/>
            <a:ext cx="9753600" cy="693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08350" tIns="108350" rIns="108350" bIns="1083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" name="Google Shape;42;g38ac2121a56_0_554"/>
          <p:cNvGrpSpPr/>
          <p:nvPr/>
        </p:nvGrpSpPr>
        <p:grpSpPr>
          <a:xfrm>
            <a:off x="885721" y="1694201"/>
            <a:ext cx="795474" cy="65175"/>
            <a:chOff x="4580561" y="2589004"/>
            <a:chExt cx="1064464" cy="25200"/>
          </a:xfrm>
        </p:grpSpPr>
        <p:sp>
          <p:nvSpPr>
            <p:cNvPr id="43" name="Google Shape;43;g38ac2121a56_0_55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108350" tIns="108350" rIns="108350" bIns="1083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g38ac2121a56_0_55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08350" tIns="108350" rIns="108350" bIns="1083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Google Shape;45;g38ac2121a56_0_554"/>
          <p:cNvSpPr txBox="1">
            <a:spLocks noGrp="1"/>
          </p:cNvSpPr>
          <p:nvPr>
            <p:ph type="title"/>
          </p:nvPr>
        </p:nvSpPr>
        <p:spPr>
          <a:xfrm>
            <a:off x="778080" y="1875413"/>
            <a:ext cx="8201100" cy="761100"/>
          </a:xfrm>
          <a:prstGeom prst="rect">
            <a:avLst/>
          </a:prstGeom>
        </p:spPr>
        <p:txBody>
          <a:bodyPr spcFirstLastPara="1" wrap="square" lIns="108350" tIns="108350" rIns="108350" bIns="1083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1pPr>
            <a:lvl2pPr lvl="1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2pPr>
            <a:lvl3pPr lvl="2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3pPr>
            <a:lvl4pPr lvl="3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4pPr>
            <a:lvl5pPr lvl="4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5pPr>
            <a:lvl6pPr lvl="5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6pPr>
            <a:lvl7pPr lvl="6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7pPr>
            <a:lvl8pPr lvl="7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8pPr>
            <a:lvl9pPr lvl="8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9pPr>
          </a:lstStyle>
          <a:p>
            <a:endParaRPr/>
          </a:p>
        </p:txBody>
      </p:sp>
      <p:sp>
        <p:nvSpPr>
          <p:cNvPr id="46" name="Google Shape;46;g38ac2121a56_0_554"/>
          <p:cNvSpPr txBox="1">
            <a:spLocks noGrp="1"/>
          </p:cNvSpPr>
          <p:nvPr>
            <p:ph type="sldNum" idx="12"/>
          </p:nvPr>
        </p:nvSpPr>
        <p:spPr>
          <a:xfrm>
            <a:off x="9105389" y="6755343"/>
            <a:ext cx="585300" cy="559800"/>
          </a:xfrm>
          <a:prstGeom prst="rect">
            <a:avLst/>
          </a:prstGeom>
        </p:spPr>
        <p:txBody>
          <a:bodyPr spcFirstLastPara="1" wrap="square" lIns="108350" tIns="108350" rIns="108350" bIns="1083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38ac2121a56_0_561"/>
          <p:cNvSpPr/>
          <p:nvPr/>
        </p:nvSpPr>
        <p:spPr>
          <a:xfrm>
            <a:off x="0" y="0"/>
            <a:ext cx="9753600" cy="693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08350" tIns="108350" rIns="108350" bIns="1083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49;g38ac2121a56_0_561"/>
          <p:cNvGrpSpPr/>
          <p:nvPr/>
        </p:nvGrpSpPr>
        <p:grpSpPr>
          <a:xfrm>
            <a:off x="885721" y="1694201"/>
            <a:ext cx="795474" cy="65175"/>
            <a:chOff x="4580561" y="2589004"/>
            <a:chExt cx="1064464" cy="25200"/>
          </a:xfrm>
        </p:grpSpPr>
        <p:sp>
          <p:nvSpPr>
            <p:cNvPr id="50" name="Google Shape;50;g38ac2121a56_0_56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108350" tIns="108350" rIns="108350" bIns="1083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g38ac2121a56_0_56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08350" tIns="108350" rIns="108350" bIns="1083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Google Shape;52;g38ac2121a56_0_561"/>
          <p:cNvSpPr txBox="1">
            <a:spLocks noGrp="1"/>
          </p:cNvSpPr>
          <p:nvPr>
            <p:ph type="title"/>
          </p:nvPr>
        </p:nvSpPr>
        <p:spPr>
          <a:xfrm>
            <a:off x="778667" y="1875413"/>
            <a:ext cx="3521100" cy="1964700"/>
          </a:xfrm>
          <a:prstGeom prst="rect">
            <a:avLst/>
          </a:prstGeom>
        </p:spPr>
        <p:txBody>
          <a:bodyPr spcFirstLastPara="1" wrap="square" lIns="108350" tIns="108350" rIns="108350" bIns="1083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1pPr>
            <a:lvl2pPr lvl="1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2pPr>
            <a:lvl3pPr lvl="2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3pPr>
            <a:lvl4pPr lvl="3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4pPr>
            <a:lvl5pPr lvl="4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5pPr>
            <a:lvl6pPr lvl="5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6pPr>
            <a:lvl7pPr lvl="6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7pPr>
            <a:lvl8pPr lvl="7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8pPr>
            <a:lvl9pPr lvl="8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9pPr>
          </a:lstStyle>
          <a:p>
            <a:endParaRPr/>
          </a:p>
        </p:txBody>
      </p:sp>
      <p:sp>
        <p:nvSpPr>
          <p:cNvPr id="53" name="Google Shape;53;g38ac2121a56_0_561"/>
          <p:cNvSpPr txBox="1">
            <a:spLocks noGrp="1"/>
          </p:cNvSpPr>
          <p:nvPr>
            <p:ph type="body" idx="1"/>
          </p:nvPr>
        </p:nvSpPr>
        <p:spPr>
          <a:xfrm>
            <a:off x="769307" y="3956231"/>
            <a:ext cx="3521100" cy="2271900"/>
          </a:xfrm>
          <a:prstGeom prst="rect">
            <a:avLst/>
          </a:prstGeom>
        </p:spPr>
        <p:txBody>
          <a:bodyPr spcFirstLastPara="1" wrap="square" lIns="108350" tIns="108350" rIns="108350" bIns="108350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914400" lvl="1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marL="1371600" lvl="2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marL="1828800" lvl="3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marL="2286000" lvl="4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marL="2743200" lvl="5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marL="3200400" lvl="6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marL="3657600" lvl="7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marL="4114800" lvl="8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g38ac2121a56_0_561"/>
          <p:cNvSpPr txBox="1">
            <a:spLocks noGrp="1"/>
          </p:cNvSpPr>
          <p:nvPr>
            <p:ph type="sldNum" idx="12"/>
          </p:nvPr>
        </p:nvSpPr>
        <p:spPr>
          <a:xfrm>
            <a:off x="9105389" y="6755343"/>
            <a:ext cx="585300" cy="559800"/>
          </a:xfrm>
          <a:prstGeom prst="rect">
            <a:avLst/>
          </a:prstGeom>
        </p:spPr>
        <p:txBody>
          <a:bodyPr spcFirstLastPara="1" wrap="square" lIns="108350" tIns="108350" rIns="108350" bIns="1083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g38ac2121a56_0_569"/>
          <p:cNvGrpSpPr/>
          <p:nvPr/>
        </p:nvGrpSpPr>
        <p:grpSpPr>
          <a:xfrm>
            <a:off x="885721" y="5929401"/>
            <a:ext cx="795474" cy="65175"/>
            <a:chOff x="4580561" y="2589004"/>
            <a:chExt cx="1064464" cy="25200"/>
          </a:xfrm>
        </p:grpSpPr>
        <p:sp>
          <p:nvSpPr>
            <p:cNvPr id="57" name="Google Shape;57;g38ac2121a56_0_56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08350" tIns="108350" rIns="108350" bIns="1083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g38ac2121a56_0_56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08350" tIns="108350" rIns="108350" bIns="1083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" name="Google Shape;59;g38ac2121a56_0_569"/>
          <p:cNvSpPr txBox="1">
            <a:spLocks noGrp="1"/>
          </p:cNvSpPr>
          <p:nvPr>
            <p:ph type="title"/>
          </p:nvPr>
        </p:nvSpPr>
        <p:spPr>
          <a:xfrm>
            <a:off x="778080" y="1229227"/>
            <a:ext cx="7489200" cy="4245300"/>
          </a:xfrm>
          <a:prstGeom prst="rect">
            <a:avLst/>
          </a:prstGeom>
        </p:spPr>
        <p:txBody>
          <a:bodyPr spcFirstLastPara="1" wrap="square" lIns="108350" tIns="108350" rIns="108350" bIns="10835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 sz="43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 sz="43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 sz="43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 sz="43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 sz="43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 sz="43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 sz="43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 sz="43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 sz="43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g38ac2121a56_0_569"/>
          <p:cNvSpPr txBox="1">
            <a:spLocks noGrp="1"/>
          </p:cNvSpPr>
          <p:nvPr>
            <p:ph type="sldNum" idx="12"/>
          </p:nvPr>
        </p:nvSpPr>
        <p:spPr>
          <a:xfrm>
            <a:off x="9105389" y="6755343"/>
            <a:ext cx="585300" cy="559800"/>
          </a:xfrm>
          <a:prstGeom prst="rect">
            <a:avLst/>
          </a:prstGeom>
        </p:spPr>
        <p:txBody>
          <a:bodyPr spcFirstLastPara="1" wrap="square" lIns="108350" tIns="108350" rIns="108350" bIns="108350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8ac2121a56_0_575"/>
          <p:cNvSpPr/>
          <p:nvPr/>
        </p:nvSpPr>
        <p:spPr>
          <a:xfrm>
            <a:off x="0" y="0"/>
            <a:ext cx="4876800" cy="7315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08350" tIns="108350" rIns="108350" bIns="1083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" name="Google Shape;63;g38ac2121a56_0_575"/>
          <p:cNvGrpSpPr/>
          <p:nvPr/>
        </p:nvGrpSpPr>
        <p:grpSpPr>
          <a:xfrm>
            <a:off x="885721" y="1694201"/>
            <a:ext cx="795474" cy="65175"/>
            <a:chOff x="4580561" y="2589004"/>
            <a:chExt cx="1064464" cy="25200"/>
          </a:xfrm>
        </p:grpSpPr>
        <p:sp>
          <p:nvSpPr>
            <p:cNvPr id="64" name="Google Shape;64;g38ac2121a56_0_57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108350" tIns="108350" rIns="108350" bIns="1083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g38ac2121a56_0_57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08350" tIns="108350" rIns="108350" bIns="1083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Google Shape;66;g38ac2121a56_0_575"/>
          <p:cNvSpPr txBox="1">
            <a:spLocks noGrp="1"/>
          </p:cNvSpPr>
          <p:nvPr>
            <p:ph type="title"/>
          </p:nvPr>
        </p:nvSpPr>
        <p:spPr>
          <a:xfrm>
            <a:off x="778667" y="1875413"/>
            <a:ext cx="3521100" cy="2399700"/>
          </a:xfrm>
          <a:prstGeom prst="rect">
            <a:avLst/>
          </a:prstGeom>
        </p:spPr>
        <p:txBody>
          <a:bodyPr spcFirstLastPara="1" wrap="square" lIns="108350" tIns="108350" rIns="108350" bIns="1083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1pPr>
            <a:lvl2pPr lvl="1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2pPr>
            <a:lvl3pPr lvl="2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3pPr>
            <a:lvl4pPr lvl="3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4pPr>
            <a:lvl5pPr lvl="4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5pPr>
            <a:lvl6pPr lvl="5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6pPr>
            <a:lvl7pPr lvl="6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7pPr>
            <a:lvl8pPr lvl="7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8pPr>
            <a:lvl9pPr lvl="8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9pPr>
          </a:lstStyle>
          <a:p>
            <a:endParaRPr/>
          </a:p>
        </p:txBody>
      </p:sp>
      <p:sp>
        <p:nvSpPr>
          <p:cNvPr id="67" name="Google Shape;67;g38ac2121a56_0_575"/>
          <p:cNvSpPr txBox="1">
            <a:spLocks noGrp="1"/>
          </p:cNvSpPr>
          <p:nvPr>
            <p:ph type="subTitle" idx="1"/>
          </p:nvPr>
        </p:nvSpPr>
        <p:spPr>
          <a:xfrm>
            <a:off x="773280" y="4496391"/>
            <a:ext cx="3521100" cy="1079400"/>
          </a:xfrm>
          <a:prstGeom prst="rect">
            <a:avLst/>
          </a:prstGeom>
        </p:spPr>
        <p:txBody>
          <a:bodyPr spcFirstLastPara="1" wrap="square" lIns="108350" tIns="108350" rIns="108350" bIns="108350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9pPr>
          </a:lstStyle>
          <a:p>
            <a:endParaRPr/>
          </a:p>
        </p:txBody>
      </p:sp>
      <p:sp>
        <p:nvSpPr>
          <p:cNvPr id="68" name="Google Shape;68;g38ac2121a56_0_575"/>
          <p:cNvSpPr txBox="1">
            <a:spLocks noGrp="1"/>
          </p:cNvSpPr>
          <p:nvPr>
            <p:ph type="body" idx="2"/>
          </p:nvPr>
        </p:nvSpPr>
        <p:spPr>
          <a:xfrm>
            <a:off x="5519173" y="1923733"/>
            <a:ext cx="3599400" cy="4302900"/>
          </a:xfrm>
          <a:prstGeom prst="rect">
            <a:avLst/>
          </a:prstGeom>
        </p:spPr>
        <p:txBody>
          <a:bodyPr spcFirstLastPara="1" wrap="square" lIns="108350" tIns="108350" rIns="108350" bIns="108350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914400" lvl="1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marL="1371600" lvl="2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marL="1828800" lvl="3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marL="2286000" lvl="4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marL="2743200" lvl="5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marL="3200400" lvl="6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marL="3657600" lvl="7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marL="4114800" lvl="8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g38ac2121a56_0_575"/>
          <p:cNvSpPr txBox="1">
            <a:spLocks noGrp="1"/>
          </p:cNvSpPr>
          <p:nvPr>
            <p:ph type="sldNum" idx="12"/>
          </p:nvPr>
        </p:nvSpPr>
        <p:spPr>
          <a:xfrm>
            <a:off x="9105389" y="6755343"/>
            <a:ext cx="585300" cy="559800"/>
          </a:xfrm>
          <a:prstGeom prst="rect">
            <a:avLst/>
          </a:prstGeom>
        </p:spPr>
        <p:txBody>
          <a:bodyPr spcFirstLastPara="1" wrap="square" lIns="108350" tIns="108350" rIns="108350" bIns="1083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8ac2121a56_0_584"/>
          <p:cNvSpPr txBox="1">
            <a:spLocks noGrp="1"/>
          </p:cNvSpPr>
          <p:nvPr>
            <p:ph type="body" idx="1"/>
          </p:nvPr>
        </p:nvSpPr>
        <p:spPr>
          <a:xfrm>
            <a:off x="773280" y="6218739"/>
            <a:ext cx="8210700" cy="654900"/>
          </a:xfrm>
          <a:prstGeom prst="rect">
            <a:avLst/>
          </a:prstGeom>
        </p:spPr>
        <p:txBody>
          <a:bodyPr spcFirstLastPara="1" wrap="square" lIns="108350" tIns="108350" rIns="108350" bIns="10835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</a:lstStyle>
          <a:p>
            <a:endParaRPr/>
          </a:p>
        </p:txBody>
      </p:sp>
      <p:sp>
        <p:nvSpPr>
          <p:cNvPr id="72" name="Google Shape;72;g38ac2121a56_0_584"/>
          <p:cNvSpPr txBox="1">
            <a:spLocks noGrp="1"/>
          </p:cNvSpPr>
          <p:nvPr>
            <p:ph type="sldNum" idx="12"/>
          </p:nvPr>
        </p:nvSpPr>
        <p:spPr>
          <a:xfrm>
            <a:off x="9105389" y="6755343"/>
            <a:ext cx="585300" cy="559800"/>
          </a:xfrm>
          <a:prstGeom prst="rect">
            <a:avLst/>
          </a:prstGeom>
        </p:spPr>
        <p:txBody>
          <a:bodyPr spcFirstLastPara="1" wrap="square" lIns="108350" tIns="108350" rIns="108350" bIns="1083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g38ac2121a56_0_587"/>
          <p:cNvGrpSpPr/>
          <p:nvPr/>
        </p:nvGrpSpPr>
        <p:grpSpPr>
          <a:xfrm>
            <a:off x="885721" y="5929401"/>
            <a:ext cx="795474" cy="65175"/>
            <a:chOff x="4580561" y="2589004"/>
            <a:chExt cx="1064464" cy="25200"/>
          </a:xfrm>
        </p:grpSpPr>
        <p:sp>
          <p:nvSpPr>
            <p:cNvPr id="75" name="Google Shape;75;g38ac2121a56_0_58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08350" tIns="108350" rIns="108350" bIns="1083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g38ac2121a56_0_58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08350" tIns="108350" rIns="108350" bIns="1083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" name="Google Shape;77;g38ac2121a56_0_587"/>
          <p:cNvSpPr txBox="1">
            <a:spLocks noGrp="1"/>
          </p:cNvSpPr>
          <p:nvPr>
            <p:ph type="title" hasCustomPrompt="1"/>
          </p:nvPr>
        </p:nvSpPr>
        <p:spPr>
          <a:xfrm>
            <a:off x="778080" y="1043840"/>
            <a:ext cx="8201100" cy="1770300"/>
          </a:xfrm>
          <a:prstGeom prst="rect">
            <a:avLst/>
          </a:prstGeom>
        </p:spPr>
        <p:txBody>
          <a:bodyPr spcFirstLastPara="1" wrap="square" lIns="108350" tIns="108350" rIns="108350" bIns="1083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500"/>
              <a:buNone/>
              <a:defRPr sz="95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500"/>
              <a:buNone/>
              <a:defRPr sz="95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500"/>
              <a:buNone/>
              <a:defRPr sz="95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500"/>
              <a:buNone/>
              <a:defRPr sz="95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500"/>
              <a:buNone/>
              <a:defRPr sz="95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500"/>
              <a:buNone/>
              <a:defRPr sz="95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500"/>
              <a:buNone/>
              <a:defRPr sz="95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500"/>
              <a:buNone/>
              <a:defRPr sz="95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500"/>
              <a:buNone/>
              <a:defRPr sz="95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g38ac2121a56_0_587"/>
          <p:cNvSpPr txBox="1">
            <a:spLocks noGrp="1"/>
          </p:cNvSpPr>
          <p:nvPr>
            <p:ph type="body" idx="1"/>
          </p:nvPr>
        </p:nvSpPr>
        <p:spPr>
          <a:xfrm>
            <a:off x="778080" y="3232552"/>
            <a:ext cx="8201100" cy="2247600"/>
          </a:xfrm>
          <a:prstGeom prst="rect">
            <a:avLst/>
          </a:prstGeom>
        </p:spPr>
        <p:txBody>
          <a:bodyPr spcFirstLastPara="1" wrap="square" lIns="108350" tIns="108350" rIns="108350" bIns="108350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>
                <a:solidFill>
                  <a:schemeClr val="lt1"/>
                </a:solidFill>
              </a:defRPr>
            </a:lvl1pPr>
            <a:lvl2pPr marL="914400" lvl="1" indent="-3111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11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11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11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11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11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11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11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g38ac2121a56_0_587"/>
          <p:cNvSpPr txBox="1">
            <a:spLocks noGrp="1"/>
          </p:cNvSpPr>
          <p:nvPr>
            <p:ph type="sldNum" idx="12"/>
          </p:nvPr>
        </p:nvSpPr>
        <p:spPr>
          <a:xfrm>
            <a:off x="9105389" y="6755343"/>
            <a:ext cx="585300" cy="559800"/>
          </a:xfrm>
          <a:prstGeom prst="rect">
            <a:avLst/>
          </a:prstGeom>
        </p:spPr>
        <p:txBody>
          <a:bodyPr spcFirstLastPara="1" wrap="square" lIns="108350" tIns="108350" rIns="108350" bIns="108350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8ac2121a56_0_594"/>
          <p:cNvSpPr txBox="1">
            <a:spLocks noGrp="1"/>
          </p:cNvSpPr>
          <p:nvPr>
            <p:ph type="sldNum" idx="12"/>
          </p:nvPr>
        </p:nvSpPr>
        <p:spPr>
          <a:xfrm>
            <a:off x="9105389" y="6755343"/>
            <a:ext cx="585300" cy="559800"/>
          </a:xfrm>
          <a:prstGeom prst="rect">
            <a:avLst/>
          </a:prstGeom>
        </p:spPr>
        <p:txBody>
          <a:bodyPr spcFirstLastPara="1" wrap="square" lIns="108350" tIns="108350" rIns="108350" bIns="1083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352229" y="655367"/>
            <a:ext cx="9047470" cy="126858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954" y="748966"/>
            <a:ext cx="8823693" cy="10813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954" y="2325863"/>
            <a:ext cx="8823692" cy="39235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46640" y="6353213"/>
            <a:ext cx="842006" cy="389467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652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treamlin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38ac2121a56_0_519"/>
          <p:cNvSpPr txBox="1">
            <a:spLocks noGrp="1"/>
          </p:cNvSpPr>
          <p:nvPr>
            <p:ph type="title"/>
          </p:nvPr>
        </p:nvSpPr>
        <p:spPr>
          <a:xfrm>
            <a:off x="332480" y="632924"/>
            <a:ext cx="9088500" cy="8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350" tIns="108350" rIns="108350" bIns="1083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Raleway"/>
              <a:buNone/>
              <a:defRPr sz="33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Raleway"/>
              <a:buNone/>
              <a:defRPr sz="33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Raleway"/>
              <a:buNone/>
              <a:defRPr sz="33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Raleway"/>
              <a:buNone/>
              <a:defRPr sz="33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Raleway"/>
              <a:buNone/>
              <a:defRPr sz="33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Raleway"/>
              <a:buNone/>
              <a:defRPr sz="33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Raleway"/>
              <a:buNone/>
              <a:defRPr sz="33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Raleway"/>
              <a:buNone/>
              <a:defRPr sz="33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Raleway"/>
              <a:buNone/>
              <a:defRPr sz="33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g38ac2121a56_0_519"/>
          <p:cNvSpPr txBox="1">
            <a:spLocks noGrp="1"/>
          </p:cNvSpPr>
          <p:nvPr>
            <p:ph type="body" idx="1"/>
          </p:nvPr>
        </p:nvSpPr>
        <p:spPr>
          <a:xfrm>
            <a:off x="332480" y="1639076"/>
            <a:ext cx="9088500" cy="48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350" tIns="108350" rIns="108350" bIns="108350" anchor="t" anchorCtr="0">
            <a:normAutofit/>
          </a:bodyPr>
          <a:lstStyle>
            <a:lvl1pPr marL="457200" lvl="0" indent="-3238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Lato"/>
              <a:buChar char="●"/>
              <a:defRPr sz="1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○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■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○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■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○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■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g38ac2121a56_0_519"/>
          <p:cNvSpPr txBox="1">
            <a:spLocks noGrp="1"/>
          </p:cNvSpPr>
          <p:nvPr>
            <p:ph type="sldNum" idx="12"/>
          </p:nvPr>
        </p:nvSpPr>
        <p:spPr>
          <a:xfrm>
            <a:off x="9105389" y="6755343"/>
            <a:ext cx="585300" cy="5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350" tIns="108350" rIns="108350" bIns="108350" anchor="ctr" anchorCtr="0">
            <a:normAutofit/>
          </a:bodyPr>
          <a:lstStyle>
            <a:lvl1pPr lvl="0" algn="r">
              <a:buNone/>
              <a:defRPr sz="12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2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2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2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2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2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2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2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2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36.xml"/><Relationship Id="rId2" Type="http://schemas.openxmlformats.org/officeDocument/2006/relationships/slide" Target="slide2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InnovatorsPodcast.com" TargetMode="External"/><Relationship Id="rId2" Type="http://schemas.openxmlformats.org/officeDocument/2006/relationships/hyperlink" Target="https://RethinkNext.com" TargetMode="Externa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.spotify.com/artist/xxx" TargetMode="External"/><Relationship Id="rId2" Type="http://schemas.openxmlformats.org/officeDocument/2006/relationships/hyperlink" Target="https://lunadelsolmusic.com" TargetMode="Externa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://schema.org/ISRC" TargetMode="Externa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pplx.ai/gigijohnson" TargetMode="External"/><Relationship Id="rId2" Type="http://schemas.openxmlformats.org/officeDocument/2006/relationships/hyperlink" Target="https://rsvp.withgoogle.com/events/google-ai-agents-intensive_2025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nkedin.com/in/gigijohnson" TargetMode="External"/><Relationship Id="rId2" Type="http://schemas.openxmlformats.org/officeDocument/2006/relationships/hyperlink" Target="mailto:Gigi.johnson@rethinknext.com" TargetMode="Externa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"/>
          <p:cNvGrpSpPr/>
          <p:nvPr/>
        </p:nvGrpSpPr>
        <p:grpSpPr>
          <a:xfrm>
            <a:off x="-1341105" y="1334300"/>
            <a:ext cx="11094705" cy="1896580"/>
            <a:chOff x="0" y="-438071"/>
            <a:chExt cx="14792940" cy="2528773"/>
          </a:xfrm>
        </p:grpSpPr>
        <p:sp>
          <p:nvSpPr>
            <p:cNvPr id="87" name="Google Shape;87;p1"/>
            <p:cNvSpPr/>
            <p:nvPr/>
          </p:nvSpPr>
          <p:spPr>
            <a:xfrm>
              <a:off x="0" y="0"/>
              <a:ext cx="11054080" cy="2090702"/>
            </a:xfrm>
            <a:custGeom>
              <a:avLst/>
              <a:gdLst/>
              <a:ahLst/>
              <a:cxnLst/>
              <a:rect l="l" t="t" r="r" b="b"/>
              <a:pathLst>
                <a:path w="11054080" h="2090702" extrusionOk="0">
                  <a:moveTo>
                    <a:pt x="0" y="0"/>
                  </a:moveTo>
                  <a:lnTo>
                    <a:pt x="11054080" y="0"/>
                  </a:lnTo>
                  <a:lnTo>
                    <a:pt x="11054080" y="2090702"/>
                  </a:lnTo>
                  <a:lnTo>
                    <a:pt x="0" y="209070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Google Shape;88;p1"/>
            <p:cNvSpPr txBox="1"/>
            <p:nvPr/>
          </p:nvSpPr>
          <p:spPr>
            <a:xfrm>
              <a:off x="1788240" y="-438071"/>
              <a:ext cx="13004700" cy="1567200"/>
            </a:xfrm>
            <a:prstGeom prst="rect">
              <a:avLst/>
            </a:prstGeom>
            <a:no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00" b="1" dirty="0">
                  <a:highlight>
                    <a:schemeClr val="lt1"/>
                  </a:highlight>
                </a:rPr>
                <a:t>Discover Your Path with AI </a:t>
              </a:r>
              <a:br>
                <a:rPr lang="en-US" sz="4000" b="1" dirty="0">
                  <a:highlight>
                    <a:schemeClr val="lt1"/>
                  </a:highlight>
                </a:rPr>
              </a:br>
              <a:r>
                <a:rPr lang="en-US" sz="3300" b="1" dirty="0" err="1">
                  <a:solidFill>
                    <a:schemeClr val="bg1">
                      <a:lumMod val="75000"/>
                    </a:schemeClr>
                  </a:solidFill>
                  <a:highlight>
                    <a:schemeClr val="lt1"/>
                  </a:highlight>
                </a:rPr>
                <a:t>Descubre</a:t>
              </a:r>
              <a:r>
                <a:rPr lang="en-US" sz="3300" b="1" dirty="0">
                  <a:solidFill>
                    <a:schemeClr val="bg1">
                      <a:lumMod val="75000"/>
                    </a:schemeClr>
                  </a:solidFill>
                  <a:highlight>
                    <a:schemeClr val="lt1"/>
                  </a:highlight>
                </a:rPr>
                <a:t> su Camino con IA</a:t>
              </a:r>
              <a:endParaRPr sz="3300" b="1" dirty="0">
                <a:solidFill>
                  <a:schemeClr val="bg1">
                    <a:lumMod val="75000"/>
                  </a:schemeClr>
                </a:solidFill>
                <a:highlight>
                  <a:schemeClr val="lt1"/>
                </a:highlight>
              </a:endParaRPr>
            </a:p>
            <a:p>
              <a:pPr marL="0" marR="0" lvl="0" indent="0" algn="ctr" rtl="0">
                <a:lnSpc>
                  <a:spcPct val="119987"/>
                </a:lnSpc>
                <a:spcBef>
                  <a:spcPts val="600"/>
                </a:spcBef>
                <a:spcAft>
                  <a:spcPts val="0"/>
                </a:spcAft>
                <a:buNone/>
              </a:pPr>
              <a:endParaRPr sz="4693" dirty="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9" name="Google Shape;89;p1"/>
          <p:cNvSpPr txBox="1"/>
          <p:nvPr/>
        </p:nvSpPr>
        <p:spPr>
          <a:xfrm>
            <a:off x="1652025" y="2082340"/>
            <a:ext cx="6644700" cy="5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9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1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Discovery • Creativity • Decisions</a:t>
            </a:r>
            <a:endParaRPr/>
          </a:p>
        </p:txBody>
      </p:sp>
      <p:sp>
        <p:nvSpPr>
          <p:cNvPr id="90" name="Google Shape;90;p1"/>
          <p:cNvSpPr txBox="1"/>
          <p:nvPr/>
        </p:nvSpPr>
        <p:spPr>
          <a:xfrm>
            <a:off x="1962975" y="3602025"/>
            <a:ext cx="2804097" cy="16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Dr. Gigi Johnson</a:t>
            </a:r>
            <a:endParaRPr sz="24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Rethink Next Lab</a:t>
            </a:r>
            <a:endParaRPr sz="24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BIME Bilbao 2025</a:t>
            </a:r>
            <a:endParaRPr sz="24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91" name="Google Shape;91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4138" y="5612676"/>
            <a:ext cx="7665326" cy="98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qr code with a white background&#10;&#10;AI-generated content may be incorrect.">
            <a:extLst>
              <a:ext uri="{FF2B5EF4-FFF2-40B4-BE49-F238E27FC236}">
                <a16:creationId xmlns:a16="http://schemas.microsoft.com/office/drawing/2014/main" id="{F34AC7B9-7FAF-A912-879D-F32731A000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8801" y="3027127"/>
            <a:ext cx="2401824" cy="24018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1C4CF-E5D0-72DF-AACB-AC7678132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80" y="1229227"/>
            <a:ext cx="4301920" cy="4245300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How is AI already in your work?</a:t>
            </a:r>
            <a:br>
              <a:rPr lang="en-US" sz="3600" dirty="0"/>
            </a:br>
            <a:br>
              <a:rPr lang="en-US" sz="3600" dirty="0"/>
            </a:br>
            <a:r>
              <a:rPr lang="en-US" sz="3600" dirty="0"/>
              <a:t>If you canceled tools, would it affect your work? </a:t>
            </a:r>
            <a:br>
              <a:rPr lang="en-US" sz="3600" dirty="0"/>
            </a:br>
            <a:br>
              <a:rPr lang="en-US" sz="3600" dirty="0"/>
            </a:br>
            <a:r>
              <a:rPr lang="en-US" sz="3600" dirty="0"/>
              <a:t>Are your vendors using AI in their work?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47594A-0EFC-8B1B-DFFD-09BB531976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7288" y="1294477"/>
            <a:ext cx="41148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433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D8721B2-C611-26C1-31B6-7EA4BFC9FF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10106"/>
            <a:ext cx="4949586" cy="107241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9364A6-296A-1D9D-300E-167BF53243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2375" y="264991"/>
            <a:ext cx="3980087" cy="862352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FCD84BA-43A5-7454-5BEE-CEBBB4196167}"/>
              </a:ext>
            </a:extLst>
          </p:cNvPr>
          <p:cNvSpPr txBox="1"/>
          <p:nvPr/>
        </p:nvSpPr>
        <p:spPr>
          <a:xfrm rot="20426187">
            <a:off x="1043486" y="2967634"/>
            <a:ext cx="6959677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72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Other Sessions</a:t>
            </a:r>
          </a:p>
        </p:txBody>
      </p:sp>
    </p:spTree>
    <p:extLst>
      <p:ext uri="{BB962C8B-B14F-4D97-AF65-F5344CB8AC3E}">
        <p14:creationId xmlns:p14="http://schemas.microsoft.com/office/powerpoint/2010/main" val="4051058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2F179-6810-155C-CFA7-EEA76243A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are workshopping today on your own creative processes for you and your teams.</a:t>
            </a:r>
          </a:p>
        </p:txBody>
      </p:sp>
    </p:spTree>
    <p:extLst>
      <p:ext uri="{BB962C8B-B14F-4D97-AF65-F5344CB8AC3E}">
        <p14:creationId xmlns:p14="http://schemas.microsoft.com/office/powerpoint/2010/main" val="2677418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8ac2121a56_0_599"/>
          <p:cNvSpPr txBox="1"/>
          <p:nvPr/>
        </p:nvSpPr>
        <p:spPr>
          <a:xfrm>
            <a:off x="325775" y="285775"/>
            <a:ext cx="3999000" cy="24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275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900"/>
              <a:buFont typeface="Lato"/>
              <a:buChar char="●"/>
            </a:pPr>
            <a:r>
              <a:rPr lang="en-US" sz="2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Compare Tools</a:t>
            </a:r>
            <a:endParaRPr sz="2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41275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900"/>
              <a:buFont typeface="Lato"/>
              <a:buChar char="●"/>
            </a:pPr>
            <a:r>
              <a:rPr lang="en-US" sz="2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Explore how Gen AI Search changes Discovery</a:t>
            </a:r>
            <a:endParaRPr sz="2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41275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900"/>
              <a:buFont typeface="Lato"/>
              <a:buChar char="●"/>
            </a:pPr>
            <a:r>
              <a:rPr lang="en-US" sz="2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Expand Creative Ideas</a:t>
            </a:r>
            <a:endParaRPr sz="2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7" name="Google Shape;97;g38ac2121a56_0_599"/>
          <p:cNvSpPr txBox="1"/>
          <p:nvPr/>
        </p:nvSpPr>
        <p:spPr>
          <a:xfrm>
            <a:off x="5665875" y="432100"/>
            <a:ext cx="3267600" cy="24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12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900"/>
              <a:buFont typeface="Lato"/>
              <a:buChar char="●"/>
            </a:pPr>
            <a:r>
              <a:rPr lang="en-US" sz="2900" err="1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Comparar</a:t>
            </a:r>
            <a:r>
              <a:rPr lang="en-US" sz="29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900" err="1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herramientas</a:t>
            </a:r>
            <a:endParaRPr sz="29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marR="0" lvl="0" indent="-412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900"/>
              <a:buFont typeface="Lato"/>
              <a:buChar char="●"/>
            </a:pPr>
            <a:r>
              <a:rPr lang="en-US" sz="2900" err="1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Explorar</a:t>
            </a:r>
            <a:r>
              <a:rPr lang="en-US" sz="29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900" err="1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cómo</a:t>
            </a:r>
            <a:r>
              <a:rPr lang="en-US" sz="29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 la </a:t>
            </a:r>
            <a:r>
              <a:rPr lang="en-US" sz="2900" err="1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búsqueda</a:t>
            </a:r>
            <a:r>
              <a:rPr lang="en-US" sz="29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 con IA </a:t>
            </a:r>
            <a:r>
              <a:rPr lang="en-US" sz="2900" err="1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generativa</a:t>
            </a:r>
            <a:r>
              <a:rPr lang="en-US" sz="29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 cambia </a:t>
            </a:r>
            <a:r>
              <a:rPr lang="en-US" sz="2900" err="1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el</a:t>
            </a:r>
            <a:r>
              <a:rPr lang="en-US" sz="29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900" err="1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descubrimiento</a:t>
            </a:r>
            <a:endParaRPr sz="29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marR="0" lvl="0" indent="-412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900"/>
              <a:buFont typeface="Lato"/>
              <a:buChar char="●"/>
            </a:pPr>
            <a:r>
              <a:rPr lang="en-US" sz="2900" err="1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Ampliar</a:t>
            </a:r>
            <a:r>
              <a:rPr lang="en-US" sz="29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 las ideas </a:t>
            </a:r>
            <a:r>
              <a:rPr lang="en-US" sz="2900" err="1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creativas</a:t>
            </a:r>
            <a:endParaRPr sz="29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8" name="Google Shape;98;g38ac2121a56_0_599"/>
          <p:cNvSpPr txBox="1"/>
          <p:nvPr/>
        </p:nvSpPr>
        <p:spPr>
          <a:xfrm>
            <a:off x="1423050" y="3429000"/>
            <a:ext cx="3535800" cy="24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12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900"/>
              <a:buFont typeface="Lato"/>
              <a:buChar char="●"/>
            </a:pPr>
            <a:r>
              <a:rPr lang="en-US" sz="29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Tresnak </a:t>
            </a:r>
            <a:r>
              <a:rPr lang="en-US" sz="2900" err="1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alderatu</a:t>
            </a:r>
            <a:endParaRPr sz="29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marR="0" lvl="0" indent="-412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900"/>
              <a:buFont typeface="Lato"/>
              <a:buChar char="●"/>
            </a:pPr>
            <a:r>
              <a:rPr lang="en-US" sz="2900" err="1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Aztertu</a:t>
            </a:r>
            <a:r>
              <a:rPr lang="en-US" sz="29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900" err="1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nola</a:t>
            </a:r>
            <a:r>
              <a:rPr lang="en-US" sz="29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900" err="1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aldatzen</a:t>
            </a:r>
            <a:r>
              <a:rPr lang="en-US" sz="29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900" err="1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duen</a:t>
            </a:r>
            <a:r>
              <a:rPr lang="en-US" sz="29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 IA </a:t>
            </a:r>
            <a:r>
              <a:rPr lang="en-US" sz="2900" err="1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sortzailearen</a:t>
            </a:r>
            <a:r>
              <a:rPr lang="en-US" sz="29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900" err="1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bilaketak</a:t>
            </a:r>
            <a:r>
              <a:rPr lang="en-US" sz="29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900" err="1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aurkikuntza</a:t>
            </a:r>
            <a:endParaRPr sz="29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marR="0" lvl="0" indent="-412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900"/>
              <a:buFont typeface="Lato"/>
              <a:buChar char="●"/>
            </a:pPr>
            <a:r>
              <a:rPr lang="en-US" sz="2900" err="1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Ideia</a:t>
            </a:r>
            <a:r>
              <a:rPr lang="en-US" sz="29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900" err="1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sortzaileak</a:t>
            </a:r>
            <a:r>
              <a:rPr lang="en-US" sz="29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900" err="1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zabaldu</a:t>
            </a:r>
            <a:endParaRPr sz="29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/>
      <p:bldP spid="9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4BC21F1-970E-7B87-49B4-15DF9AB71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480" y="632924"/>
            <a:ext cx="9088500" cy="814500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Workshop Goals</a:t>
            </a:r>
            <a:endParaRPr lang="en-US" sz="3700" dirty="0"/>
          </a:p>
        </p:txBody>
      </p:sp>
      <p:graphicFrame>
        <p:nvGraphicFramePr>
          <p:cNvPr id="9" name="Text Placeholder 6">
            <a:extLst>
              <a:ext uri="{FF2B5EF4-FFF2-40B4-BE49-F238E27FC236}">
                <a16:creationId xmlns:a16="http://schemas.microsoft.com/office/drawing/2014/main" id="{93129335-4E73-64F8-C3C5-80DB95DF56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02983801"/>
              </p:ext>
            </p:extLst>
          </p:nvPr>
        </p:nvGraphicFramePr>
        <p:xfrm>
          <a:off x="332480" y="1637924"/>
          <a:ext cx="9088500" cy="4642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515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46796-CE51-0257-0C3E-988B5A2BD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But first: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 speedy update as to why this gets more complicated each month</a:t>
            </a:r>
          </a:p>
        </p:txBody>
      </p:sp>
    </p:spTree>
    <p:extLst>
      <p:ext uri="{BB962C8B-B14F-4D97-AF65-F5344CB8AC3E}">
        <p14:creationId xmlns:p14="http://schemas.microsoft.com/office/powerpoint/2010/main" val="2433110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FBDACE96-61AB-43C7-06C3-B1A782F194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91468402"/>
              </p:ext>
            </p:extLst>
          </p:nvPr>
        </p:nvGraphicFramePr>
        <p:xfrm>
          <a:off x="0" y="1134319"/>
          <a:ext cx="9753600" cy="5416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BB5C7EFD-32CD-5D1B-65DC-14B557623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415" y="140398"/>
            <a:ext cx="8201100" cy="761100"/>
          </a:xfrm>
        </p:spPr>
        <p:txBody>
          <a:bodyPr>
            <a:normAutofit fontScale="90000"/>
          </a:bodyPr>
          <a:lstStyle/>
          <a:p>
            <a:r>
              <a:rPr lang="en-US" sz="2800" dirty="0"/>
              <a:t>‘Just Tell Me What Tools to Use’:</a:t>
            </a:r>
            <a:br>
              <a:rPr lang="en-US" sz="2800" dirty="0"/>
            </a:br>
            <a:r>
              <a:rPr lang="en-US" sz="2800" dirty="0"/>
              <a:t>Instead We Have Accelerating Tools and Systems</a:t>
            </a:r>
          </a:p>
        </p:txBody>
      </p:sp>
    </p:spTree>
    <p:extLst>
      <p:ext uri="{BB962C8B-B14F-4D97-AF65-F5344CB8AC3E}">
        <p14:creationId xmlns:p14="http://schemas.microsoft.com/office/powerpoint/2010/main" val="3209023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7EAE72A-61E3-634C-A3EC-F823B6BD31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87EAE72A-61E3-634C-A3EC-F823B6BD31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EA54C13-8392-0344-9318-ADFD4C6C68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5EA54C13-8392-0344-9318-ADFD4C6C68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9CE493A-DB49-314F-AD75-3F2802B09F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09CE493A-DB49-314F-AD75-3F2802B09FF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F7552D3-2F2B-1545-8FD2-10AA3E45AD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AF7552D3-2F2B-1545-8FD2-10AA3E45AD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5230931-9BC8-BC48-96FA-95E33834D0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95230931-9BC8-BC48-96FA-95E33834D0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FA518F8-B859-5244-AB60-2B14CE7231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5FA518F8-B859-5244-AB60-2B14CE7231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E33ACC4-A85C-5440-9F0C-5BC140054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3E33ACC4-A85C-5440-9F0C-5BC140054B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D6D5FC-59AF-AA42-BE5E-85104E09D1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4DD6D5FC-59AF-AA42-BE5E-85104E09D1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FB4450-4662-C642-BF8B-F5E91BEB9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89FB4450-4662-C642-BF8B-F5E91BEB95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0F2695E-DC5A-B64C-8CD6-22D1BD1856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F0F2695E-DC5A-B64C-8CD6-22D1BD1856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8586A1C-C9B3-9538-7D11-9391D4CC1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“We have no moat, and neither does OpenAI.”</a:t>
            </a:r>
            <a:br>
              <a:rPr lang="en-US" dirty="0"/>
            </a:br>
            <a:br>
              <a:rPr lang="en-US" dirty="0"/>
            </a:br>
            <a:r>
              <a:rPr lang="en-US" sz="3200" dirty="0"/>
              <a:t>Google Engineer when LLaMA was leaked as Open Source, 2023</a:t>
            </a:r>
          </a:p>
        </p:txBody>
      </p:sp>
    </p:spTree>
    <p:extLst>
      <p:ext uri="{BB962C8B-B14F-4D97-AF65-F5344CB8AC3E}">
        <p14:creationId xmlns:p14="http://schemas.microsoft.com/office/powerpoint/2010/main" val="1702969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A73EC-2BEF-8AF9-438B-14489813D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309785A7-DBDB-2718-70AC-F9C3FFD84C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2171625"/>
              </p:ext>
            </p:extLst>
          </p:nvPr>
        </p:nvGraphicFramePr>
        <p:xfrm>
          <a:off x="671333" y="1134319"/>
          <a:ext cx="8565264" cy="5416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01218A6-3B84-8385-9CD6-3DB312E29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334" y="225567"/>
            <a:ext cx="8670700" cy="538362"/>
          </a:xfrm>
        </p:spPr>
        <p:txBody>
          <a:bodyPr>
            <a:normAutofit fontScale="90000"/>
          </a:bodyPr>
          <a:lstStyle/>
          <a:p>
            <a:r>
              <a:rPr lang="en-US" dirty="0"/>
              <a:t>Open Source (not being “sold”): 13% Share</a:t>
            </a:r>
          </a:p>
        </p:txBody>
      </p:sp>
    </p:spTree>
    <p:extLst>
      <p:ext uri="{BB962C8B-B14F-4D97-AF65-F5344CB8AC3E}">
        <p14:creationId xmlns:p14="http://schemas.microsoft.com/office/powerpoint/2010/main" val="2360824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FD228BD-8B52-354B-AB1A-C73290B24E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DFD228BD-8B52-354B-AB1A-C73290B24E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64329D4-8E37-BD4A-A7C9-D851B3B559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464329D4-8E37-BD4A-A7C9-D851B3B559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24CBC2-0825-7141-9613-6E1E6851E3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B824CBC2-0825-7141-9613-6E1E6851E3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E7E3160-69DA-6743-9795-AC57642C83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EE7E3160-69DA-6743-9795-AC57642C83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3DD60CB-A52A-0C4F-A15D-EC83C5C049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F3DD60CB-A52A-0C4F-A15D-EC83C5C049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3AA6E14-8850-2B4C-999E-E96942D385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13AA6E14-8850-2B4C-999E-E96942D385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556EA72-0140-5FED-AEA6-6A1C7537BD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8876376"/>
              </p:ext>
            </p:extLst>
          </p:nvPr>
        </p:nvGraphicFramePr>
        <p:xfrm>
          <a:off x="1148862" y="1805354"/>
          <a:ext cx="7737230" cy="49354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3CFD553-A85B-F418-F427-A7DBB1266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233" y="224042"/>
            <a:ext cx="8201100" cy="761100"/>
          </a:xfrm>
        </p:spPr>
        <p:txBody>
          <a:bodyPr/>
          <a:lstStyle/>
          <a:p>
            <a:r>
              <a:rPr lang="en-US"/>
              <a:t>Main Ways We Connect to LLMs</a:t>
            </a:r>
          </a:p>
        </p:txBody>
      </p:sp>
    </p:spTree>
    <p:extLst>
      <p:ext uri="{BB962C8B-B14F-4D97-AF65-F5344CB8AC3E}">
        <p14:creationId xmlns:p14="http://schemas.microsoft.com/office/powerpoint/2010/main" val="3693754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DA8A0A0-9634-6440-885C-8A61FEA49F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BDA8A0A0-9634-6440-885C-8A61FEA49F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56D5E7-1896-C747-A0DE-839A6362CF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0D56D5E7-1896-C747-A0DE-839A6362CF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4E98483-AC7A-EF45-BE86-9BDC3C5BC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E4E98483-AC7A-EF45-BE86-9BDC3C5BC4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31CBE8F-BC97-BB46-B665-BB0057D07E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031CBE8F-BC97-BB46-B665-BB0057D07E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4094B75-211D-5F45-B1FC-70AEFD5984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54094B75-211D-5F45-B1FC-70AEFD5984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5EA476-0D10-834F-B2EF-CC9799B9DF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1B5EA476-0D10-834F-B2EF-CC9799B9DF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DAA3B-5CE0-D251-3946-2CA0903EF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250" y="162661"/>
            <a:ext cx="8201100" cy="761100"/>
          </a:xfrm>
        </p:spPr>
        <p:txBody>
          <a:bodyPr>
            <a:normAutofit fontScale="90000"/>
          </a:bodyPr>
          <a:lstStyle/>
          <a:p>
            <a:r>
              <a:rPr lang="en-US" dirty="0"/>
              <a:t>API: Growth Under the Hood of Apps and Coding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16F3A9-1446-45F9-AE09-B8D88CB9D0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566" y="1959186"/>
            <a:ext cx="9328838" cy="4647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329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940BF-D4BC-29F8-6F47-777FC4C0C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208930D-7718-FE06-64ED-63098F631E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2546954"/>
              </p:ext>
            </p:extLst>
          </p:nvPr>
        </p:nvGraphicFramePr>
        <p:xfrm>
          <a:off x="198073" y="1817077"/>
          <a:ext cx="9286147" cy="52639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917FB33-8848-1AD1-2985-9144C3E95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742" y="234183"/>
            <a:ext cx="8201100" cy="761100"/>
          </a:xfrm>
        </p:spPr>
        <p:txBody>
          <a:bodyPr/>
          <a:lstStyle/>
          <a:p>
            <a:r>
              <a:rPr lang="en-US"/>
              <a:t>More LLM Terms</a:t>
            </a:r>
          </a:p>
        </p:txBody>
      </p:sp>
      <p:pic>
        <p:nvPicPr>
          <p:cNvPr id="5" name="Picture 4" descr="A qr code with a white background&#10;&#10;AI-generated content may be incorrect.">
            <a:extLst>
              <a:ext uri="{FF2B5EF4-FFF2-40B4-BE49-F238E27FC236}">
                <a16:creationId xmlns:a16="http://schemas.microsoft.com/office/drawing/2014/main" id="{4686A77A-294B-C29D-14E5-492329B6A6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73388" y="4449047"/>
            <a:ext cx="2401824" cy="2401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197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F19CCA8-12BD-4843-9801-35CAFE1095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9F19CCA8-12BD-4843-9801-35CAFE1095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EC8D5D8-DAD1-784B-AE1F-0449068567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6EC8D5D8-DAD1-784B-AE1F-0449068567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552D223-9325-6640-AC6B-C0555D54C8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D552D223-9325-6640-AC6B-C0555D54C8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66E0B72-60CB-4642-8B80-2839D9149E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366E0B72-60CB-4642-8B80-2839D9149E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CD290D5-BD4B-2743-A8B5-99EAB1C9BE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CCD290D5-BD4B-2743-A8B5-99EAB1C9BEC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4D76443-4238-8F4E-83B5-4120A066D6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E4D76443-4238-8F4E-83B5-4120A066D6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2DDCB2B-93C8-AB4B-BB78-FB587BC4B8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12DDCB2B-93C8-AB4B-BB78-FB587BC4B8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A90C8F6-6E0B-C143-B5D7-DD5B16971D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4A90C8F6-6E0B-C143-B5D7-DD5B16971D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51DB39E-D0C7-D24A-B458-9E23E1E4F6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D51DB39E-D0C7-D24A-B458-9E23E1E4F6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FEE3876-C839-DC48-91F7-817FA2D93C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0FEE3876-C839-DC48-91F7-817FA2D93C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EF950F-5E49-AD4F-AB14-7128105515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>
                                            <p:graphicEl>
                                              <a:dgm id="{71EF950F-5E49-AD4F-AB14-7128105515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C2D65A-4267-BF45-93D2-3053B27627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8AC2D65A-4267-BF45-93D2-3053B27627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940BF-D4BC-29F8-6F47-777FC4C0C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208930D-7718-FE06-64ED-63098F631E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20834347"/>
              </p:ext>
            </p:extLst>
          </p:nvPr>
        </p:nvGraphicFramePr>
        <p:xfrm>
          <a:off x="233028" y="995283"/>
          <a:ext cx="9300915" cy="60857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917FB33-8848-1AD1-2985-9144C3E95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742" y="234183"/>
            <a:ext cx="8201100" cy="761100"/>
          </a:xfrm>
        </p:spPr>
        <p:txBody>
          <a:bodyPr/>
          <a:lstStyle/>
          <a:p>
            <a:r>
              <a:rPr lang="en-US" dirty="0"/>
              <a:t>More Tools</a:t>
            </a:r>
          </a:p>
        </p:txBody>
      </p:sp>
      <p:pic>
        <p:nvPicPr>
          <p:cNvPr id="5" name="Picture 4" descr="A qr code with a white background&#10;&#10;AI-generated content may be incorrect.">
            <a:extLst>
              <a:ext uri="{FF2B5EF4-FFF2-40B4-BE49-F238E27FC236}">
                <a16:creationId xmlns:a16="http://schemas.microsoft.com/office/drawing/2014/main" id="{8174D1CF-67DF-58CE-FFAE-DFDB69FFCA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32119" y="4679193"/>
            <a:ext cx="2401824" cy="2401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508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5C7BDF-CE14-F34F-9489-33F025BD7F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575C7BDF-CE14-F34F-9489-33F025BD7F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DC083AA-66F5-D848-A3C4-C762FAF2F9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1DC083AA-66F5-D848-A3C4-C762FAF2F9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48DBBD1-4431-514D-BCB7-C93DA900AB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D48DBBD1-4431-514D-BCB7-C93DA900AB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A028740-155B-8748-BA81-4AD74978DE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FA028740-155B-8748-BA81-4AD74978DE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D7F3BC1-F7B8-5F4B-A9A0-22F0EA1B89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8D7F3BC1-F7B8-5F4B-A9A0-22F0EA1B89C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55920A4-B9F7-944F-AA66-AB54916E22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A55920A4-B9F7-944F-AA66-AB54916E22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581873-1C6A-7B4B-BC84-7C0AA1B305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0B581873-1C6A-7B4B-BC84-7C0AA1B305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EF58577-7CA2-DA4B-A901-626FD14478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4EF58577-7CA2-DA4B-A901-626FD14478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g38ac2121a56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858" y="1899138"/>
            <a:ext cx="7829550" cy="254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g38ac2121a56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06115" y="4325560"/>
            <a:ext cx="7258050" cy="28289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1652BB-4900-9B7F-B952-622FDD1A3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865" y="160715"/>
            <a:ext cx="8201100" cy="761100"/>
          </a:xfrm>
        </p:spPr>
        <p:txBody>
          <a:bodyPr/>
          <a:lstStyle/>
          <a:p>
            <a:r>
              <a:rPr lang="en-US"/>
              <a:t>Impacts Beyond Creative IP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43FD0-EAAD-6453-331A-593AFD579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480" y="632924"/>
            <a:ext cx="9088500" cy="814500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300"/>
              <a:t>AI Impacts More Than Music (Music Slop)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5865A7-DC2B-B38D-3606-AF54BDCC4710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332480" y="1637923"/>
            <a:ext cx="9088500" cy="5364554"/>
          </a:xfrm>
        </p:spPr>
        <p:txBody>
          <a:bodyPr anchor="t">
            <a:normAutofit fontScale="85000" lnSpcReduction="20000"/>
          </a:bodyPr>
          <a:lstStyle/>
          <a:p>
            <a:pPr>
              <a:spcAft>
                <a:spcPts val="600"/>
              </a:spcAft>
              <a:buClr>
                <a:srgbClr val="000000"/>
              </a:buClr>
              <a:buFont typeface="Arial"/>
            </a:pPr>
            <a:r>
              <a:rPr lang="en-US" sz="2400" b="0" i="0" u="none" strike="noStrike" cap="none" dirty="0">
                <a:solidFill>
                  <a:schemeClr val="lt1"/>
                </a:solidFill>
              </a:rPr>
              <a:t>Search / Discovery</a:t>
            </a:r>
          </a:p>
          <a:p>
            <a:pPr>
              <a:spcAft>
                <a:spcPts val="600"/>
              </a:spcAft>
              <a:buClr>
                <a:srgbClr val="000000"/>
              </a:buClr>
              <a:buFont typeface="Arial"/>
            </a:pPr>
            <a:r>
              <a:rPr lang="en-US" sz="2400" b="0" i="0" u="none" strike="noStrike" cap="none" dirty="0">
                <a:solidFill>
                  <a:schemeClr val="lt1"/>
                </a:solidFill>
              </a:rPr>
              <a:t>Blog Slop</a:t>
            </a:r>
          </a:p>
          <a:p>
            <a:pPr>
              <a:spcAft>
                <a:spcPts val="600"/>
              </a:spcAft>
              <a:buClr>
                <a:srgbClr val="000000"/>
              </a:buClr>
              <a:buFont typeface="Arial"/>
            </a:pPr>
            <a:r>
              <a:rPr lang="en-US" sz="2400" b="0" i="0" u="none" strike="noStrike" cap="none" dirty="0">
                <a:solidFill>
                  <a:schemeClr val="lt1"/>
                </a:solidFill>
              </a:rPr>
              <a:t>“Near Me” Manipulation</a:t>
            </a:r>
          </a:p>
          <a:p>
            <a:pPr>
              <a:spcAft>
                <a:spcPts val="600"/>
              </a:spcAft>
              <a:buClr>
                <a:srgbClr val="000000"/>
              </a:buClr>
              <a:buFont typeface="Arial"/>
            </a:pPr>
            <a:r>
              <a:rPr lang="en-US" sz="2400" b="0" i="0" u="none" strike="noStrike" cap="none" dirty="0">
                <a:solidFill>
                  <a:schemeClr val="lt1"/>
                </a:solidFill>
              </a:rPr>
              <a:t>Email targeted SPAM slop</a:t>
            </a:r>
          </a:p>
          <a:p>
            <a:pPr>
              <a:spcAft>
                <a:spcPts val="600"/>
              </a:spcAft>
              <a:buClr>
                <a:srgbClr val="000000"/>
              </a:buClr>
              <a:buFont typeface="Arial"/>
            </a:pPr>
            <a:r>
              <a:rPr lang="en-US" sz="2400" b="0" i="0" u="none" strike="noStrike" cap="none" dirty="0">
                <a:solidFill>
                  <a:schemeClr val="lt1"/>
                </a:solidFill>
              </a:rPr>
              <a:t>Book &amp; newsletter slop</a:t>
            </a:r>
          </a:p>
          <a:p>
            <a:pPr>
              <a:spcAft>
                <a:spcPts val="600"/>
              </a:spcAft>
              <a:buClr>
                <a:srgbClr val="000000"/>
              </a:buClr>
              <a:buFont typeface="Arial"/>
            </a:pPr>
            <a:r>
              <a:rPr lang="en-US" sz="2400" b="0" i="0" u="none" strike="noStrike" cap="none" dirty="0">
                <a:solidFill>
                  <a:schemeClr val="lt1"/>
                </a:solidFill>
              </a:rPr>
              <a:t>Video slop</a:t>
            </a:r>
          </a:p>
          <a:p>
            <a:pPr>
              <a:spcAft>
                <a:spcPts val="600"/>
              </a:spcAft>
              <a:buClr>
                <a:srgbClr val="000000"/>
              </a:buClr>
              <a:buFont typeface="Arial"/>
            </a:pPr>
            <a:r>
              <a:rPr lang="en-US" sz="2400" b="0" i="0" u="none" strike="noStrike" cap="none" dirty="0">
                <a:solidFill>
                  <a:schemeClr val="lt1"/>
                </a:solidFill>
              </a:rPr>
              <a:t>Medical offices</a:t>
            </a:r>
          </a:p>
          <a:p>
            <a:pPr>
              <a:spcAft>
                <a:spcPts val="600"/>
              </a:spcAft>
              <a:buClr>
                <a:srgbClr val="000000"/>
              </a:buClr>
              <a:buFont typeface="Arial"/>
            </a:pPr>
            <a:r>
              <a:rPr lang="en-US" sz="2400" b="0" i="0" u="none" strike="noStrike" cap="none" dirty="0">
                <a:solidFill>
                  <a:schemeClr val="lt1"/>
                </a:solidFill>
              </a:rPr>
              <a:t>Travel industry services and websites</a:t>
            </a:r>
          </a:p>
          <a:p>
            <a:pPr>
              <a:spcAft>
                <a:spcPts val="600"/>
              </a:spcAft>
              <a:buClr>
                <a:srgbClr val="000000"/>
              </a:buClr>
              <a:buFont typeface="Arial"/>
            </a:pPr>
            <a:r>
              <a:rPr lang="en-US" sz="2400" b="0" i="0" u="none" strike="noStrike" cap="none" dirty="0">
                <a:solidFill>
                  <a:schemeClr val="lt1"/>
                </a:solidFill>
              </a:rPr>
              <a:t>Political news</a:t>
            </a:r>
          </a:p>
          <a:p>
            <a:pPr>
              <a:spcAft>
                <a:spcPts val="600"/>
              </a:spcAft>
              <a:buClr>
                <a:srgbClr val="000000"/>
              </a:buClr>
              <a:buFont typeface="Arial"/>
            </a:pPr>
            <a:r>
              <a:rPr lang="en-US" sz="2400" b="0" i="0" u="none" strike="noStrike" cap="none" dirty="0">
                <a:solidFill>
                  <a:schemeClr val="lt1"/>
                </a:solidFill>
              </a:rPr>
              <a:t>Job Postings</a:t>
            </a:r>
          </a:p>
          <a:p>
            <a:pPr>
              <a:spcAft>
                <a:spcPts val="600"/>
              </a:spcAft>
              <a:buClr>
                <a:srgbClr val="000000"/>
              </a:buClr>
              <a:buFont typeface="Arial"/>
            </a:pPr>
            <a:endParaRPr lang="en-US" sz="2400" b="0" i="0" u="none" strike="noStrike" cap="none" dirty="0">
              <a:solidFill>
                <a:schemeClr val="lt1"/>
              </a:solidFill>
            </a:endParaRPr>
          </a:p>
          <a:p>
            <a:pPr>
              <a:spcAft>
                <a:spcPts val="600"/>
              </a:spcAft>
              <a:buClr>
                <a:srgbClr val="000000"/>
              </a:buClr>
              <a:buFont typeface="Arial"/>
            </a:pPr>
            <a:endParaRPr lang="en-US" sz="2400" b="0" i="0" u="none" strike="noStrike" cap="none" dirty="0">
              <a:solidFill>
                <a:schemeClr val="lt1"/>
              </a:solidFill>
            </a:endParaRPr>
          </a:p>
          <a:p>
            <a:pPr>
              <a:spcAft>
                <a:spcPts val="600"/>
              </a:spcAft>
              <a:buClr>
                <a:srgbClr val="000000"/>
              </a:buClr>
              <a:buFont typeface="Arial"/>
            </a:pPr>
            <a:r>
              <a:rPr lang="en-US" sz="2400" b="0" i="0" u="none" strike="noStrike" cap="none" dirty="0">
                <a:solidFill>
                  <a:schemeClr val="lt1"/>
                </a:solidFill>
              </a:rPr>
              <a:t>And less “real” content, reviews, social media by real people</a:t>
            </a:r>
          </a:p>
        </p:txBody>
      </p:sp>
    </p:spTree>
    <p:extLst>
      <p:ext uri="{BB962C8B-B14F-4D97-AF65-F5344CB8AC3E}">
        <p14:creationId xmlns:p14="http://schemas.microsoft.com/office/powerpoint/2010/main" val="480836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45FCDE0-2CD3-AAB2-A7E0-584AA7B5C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100" y="116952"/>
            <a:ext cx="8201400" cy="761100"/>
          </a:xfrm>
        </p:spPr>
        <p:txBody>
          <a:bodyPr>
            <a:normAutofit/>
          </a:bodyPr>
          <a:lstStyle/>
          <a:p>
            <a:r>
              <a:rPr lang="en-US" dirty="0"/>
              <a:t>3 Parts of our Adventure</a:t>
            </a:r>
            <a:endParaRPr lang="en-US" sz="2700" dirty="0"/>
          </a:p>
        </p:txBody>
      </p:sp>
      <p:sp>
        <p:nvSpPr>
          <p:cNvPr id="5" name="Google Shape;96;g38ac2121a56_0_599">
            <a:extLst>
              <a:ext uri="{FF2B5EF4-FFF2-40B4-BE49-F238E27FC236}">
                <a16:creationId xmlns:a16="http://schemas.microsoft.com/office/drawing/2014/main" id="{45A2B7D2-B8F8-A84D-833C-7B1EE6F837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76101" y="1910863"/>
            <a:ext cx="8109991" cy="4630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indent="-412750">
              <a:buSzPts val="2900"/>
            </a:pPr>
            <a:r>
              <a:rPr lang="en-US" sz="2800" dirty="0"/>
              <a:t>Part 1: </a:t>
            </a:r>
            <a:r>
              <a:rPr lang="en-US" sz="2800" b="0" dirty="0"/>
              <a:t>Tools: Creating a Lean AI Stack with Your Team</a:t>
            </a:r>
            <a:endParaRPr sz="2800" dirty="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41275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900"/>
              <a:buFont typeface="Lato"/>
              <a:buChar char="●"/>
            </a:pPr>
            <a:r>
              <a:rPr lang="en-US" sz="2800" dirty="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  <a:hlinkClick r:id="rId2" action="ppaction://hlinksldjump"/>
              </a:rPr>
              <a:t>Part 2:</a:t>
            </a:r>
            <a:r>
              <a:rPr lang="en-US" sz="2800" dirty="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 Get Found: Discovery and the New (In)Visibility</a:t>
            </a:r>
          </a:p>
          <a:p>
            <a:pPr marL="457200" lvl="0" indent="-41275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900"/>
              <a:buFont typeface="Lato"/>
              <a:buChar char="●"/>
            </a:pPr>
            <a:r>
              <a:rPr lang="en-US" sz="2800" dirty="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  <a:hlinkClick r:id="rId3" action="ppaction://hlinksldjump"/>
              </a:rPr>
              <a:t>Part 3</a:t>
            </a:r>
            <a:r>
              <a:rPr lang="en-US" sz="2800" dirty="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: Expand Creative Ideas</a:t>
            </a:r>
            <a:endParaRPr sz="2800" dirty="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0763589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FBE6E-222E-8153-FE76-B3EB0F9F8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0" dirty="0"/>
              <a:t>Part 1: Tools: Creating a Lean AI Stack with Team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sz="4400" dirty="0"/>
              <a:t>How many AI tools are you (a) using and (b) paying for?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339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oogle Shape;109;p2"/>
          <p:cNvGrpSpPr/>
          <p:nvPr/>
        </p:nvGrpSpPr>
        <p:grpSpPr>
          <a:xfrm>
            <a:off x="487680" y="221509"/>
            <a:ext cx="8778240" cy="1290638"/>
            <a:chOff x="0" y="-95250"/>
            <a:chExt cx="11704320" cy="1720850"/>
          </a:xfrm>
        </p:grpSpPr>
        <p:sp>
          <p:nvSpPr>
            <p:cNvPr id="110" name="Google Shape;110;p2"/>
            <p:cNvSpPr/>
            <p:nvPr/>
          </p:nvSpPr>
          <p:spPr>
            <a:xfrm>
              <a:off x="0" y="0"/>
              <a:ext cx="11704320" cy="1625600"/>
            </a:xfrm>
            <a:custGeom>
              <a:avLst/>
              <a:gdLst/>
              <a:ahLst/>
              <a:cxnLst/>
              <a:rect l="l" t="t" r="r" b="b"/>
              <a:pathLst>
                <a:path w="11704320" h="1625600" extrusionOk="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" name="Google Shape;111;p2"/>
            <p:cNvSpPr txBox="1"/>
            <p:nvPr/>
          </p:nvSpPr>
          <p:spPr>
            <a:xfrm>
              <a:off x="0" y="-95250"/>
              <a:ext cx="11704320" cy="17208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1200"/>
                </a:spcBef>
                <a:spcAft>
                  <a:spcPts val="1200"/>
                </a:spcAft>
                <a:buNone/>
              </a:pPr>
              <a:endParaRPr sz="3600"/>
            </a:p>
          </p:txBody>
        </p:sp>
      </p:grpSp>
      <p:sp>
        <p:nvSpPr>
          <p:cNvPr id="112" name="Google Shape;112;p2"/>
          <p:cNvSpPr txBox="1"/>
          <p:nvPr/>
        </p:nvSpPr>
        <p:spPr>
          <a:xfrm>
            <a:off x="579120" y="1704975"/>
            <a:ext cx="8595300" cy="7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222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74546" marR="0" lvl="1" indent="-135445" algn="l" rtl="0">
              <a:lnSpc>
                <a:spcPct val="120018"/>
              </a:lnSpc>
              <a:spcBef>
                <a:spcPts val="0"/>
              </a:spcBef>
              <a:spcAft>
                <a:spcPts val="0"/>
              </a:spcAft>
              <a:buClr>
                <a:srgbClr val="1A4D4F"/>
              </a:buClr>
              <a:buSzPts val="2133"/>
              <a:buFont typeface="Arial"/>
              <a:buChar char="•"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C5E212-0004-705B-4742-A8165A5A0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/>
              <a:t>How many AI tools are you paying for?</a:t>
            </a:r>
            <a:br>
              <a:rPr lang="en-US" sz="3200"/>
            </a:b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7E136C-6DCD-429F-4BBB-EB96D835F9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2400"/>
              <a:t>What AI tools are you using for free? Which are you paying for? Which are built into other tools? </a:t>
            </a:r>
          </a:p>
          <a:p>
            <a:endParaRPr lang="en-US" sz="2400"/>
          </a:p>
          <a:p>
            <a:r>
              <a:rPr lang="en-US" sz="2400"/>
              <a:t>Is your team “officially” using them or is everyone working for themselves?</a:t>
            </a:r>
          </a:p>
          <a:p>
            <a:endParaRPr lang="en-US" sz="2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DBE598F-3ADB-379E-E7C8-C3556926C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100" y="203845"/>
            <a:ext cx="8201400" cy="761100"/>
          </a:xfrm>
        </p:spPr>
        <p:txBody>
          <a:bodyPr>
            <a:normAutofit/>
          </a:bodyPr>
          <a:lstStyle/>
          <a:p>
            <a:r>
              <a:rPr lang="en-US" dirty="0"/>
              <a:t>Tool Families and Subscriptions</a:t>
            </a:r>
            <a:endParaRPr lang="en-US" sz="27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3F54D2-C88D-AD82-627D-371D9892C9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8215" y="2067732"/>
            <a:ext cx="8311265" cy="4104590"/>
          </a:xfrm>
        </p:spPr>
        <p:txBody>
          <a:bodyPr/>
          <a:lstStyle/>
          <a:p>
            <a:pPr marL="274546" lvl="1" indent="-135445">
              <a:lnSpc>
                <a:spcPct val="120018"/>
              </a:lnSpc>
              <a:buClr>
                <a:srgbClr val="1A4D4F"/>
              </a:buClr>
              <a:buSzPts val="2133"/>
              <a:buFont typeface="Arial"/>
              <a:buChar char="•"/>
            </a:pPr>
            <a:r>
              <a:rPr lang="en-US" sz="2400" dirty="0">
                <a:solidFill>
                  <a:srgbClr val="1A4D4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GPT vs Gemini vs Perplexity vs Claude vs niche tools.</a:t>
            </a:r>
            <a:endParaRPr lang="en-US" sz="2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74546" lvl="1" indent="-135445">
              <a:lnSpc>
                <a:spcPct val="120018"/>
              </a:lnSpc>
              <a:buClr>
                <a:srgbClr val="1A4D4F"/>
              </a:buClr>
              <a:buSzPts val="2133"/>
              <a:buFont typeface="Arial"/>
              <a:buChar char="•"/>
            </a:pPr>
            <a:r>
              <a:rPr lang="en-US" sz="2400" dirty="0">
                <a:solidFill>
                  <a:srgbClr val="1A4D4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Doing more with fewer subscriptions.</a:t>
            </a:r>
          </a:p>
          <a:p>
            <a:pPr marL="274546" lvl="1" indent="-135445">
              <a:lnSpc>
                <a:spcPct val="120018"/>
              </a:lnSpc>
              <a:buClr>
                <a:srgbClr val="1A4D4F"/>
              </a:buClr>
              <a:buSzPts val="2133"/>
              <a:buFont typeface="Arial"/>
              <a:buChar char="•"/>
            </a:pPr>
            <a:r>
              <a:rPr lang="en-US" sz="2400" dirty="0">
                <a:solidFill>
                  <a:srgbClr val="1A4D4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Multi-LLM platforms to experiment and switch</a:t>
            </a:r>
            <a:endParaRPr lang="en-US" sz="2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14B93C-4745-9474-5E29-8869EFA8D2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12662"/>
            <a:ext cx="9753600" cy="433205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7FB93B0-C9E0-1D6A-D53F-B5696283E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11" y="773444"/>
            <a:ext cx="8201100" cy="761100"/>
          </a:xfrm>
        </p:spPr>
        <p:txBody>
          <a:bodyPr/>
          <a:lstStyle/>
          <a:p>
            <a:r>
              <a:rPr lang="en-US"/>
              <a:t>Leonardo.ai: Images, Video, Editing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F72197-F289-6E88-6F8B-79FDE7D566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49424"/>
            <a:ext cx="9753600" cy="409487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D409029-1DF9-B13B-5528-97C782DEC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572" y="164123"/>
            <a:ext cx="8201100" cy="761100"/>
          </a:xfrm>
        </p:spPr>
        <p:txBody>
          <a:bodyPr>
            <a:normAutofit/>
          </a:bodyPr>
          <a:lstStyle/>
          <a:p>
            <a:r>
              <a:rPr lang="en-US" dirty="0"/>
              <a:t>Poe: Multi-LLM for a single subscription</a:t>
            </a:r>
          </a:p>
        </p:txBody>
      </p:sp>
    </p:spTree>
    <p:extLst>
      <p:ext uri="{BB962C8B-B14F-4D97-AF65-F5344CB8AC3E}">
        <p14:creationId xmlns:p14="http://schemas.microsoft.com/office/powerpoint/2010/main" val="8461888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9F92ACF-33A3-BE08-CC55-8F6D31DAD7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4294" y="899809"/>
            <a:ext cx="5410936" cy="580986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02ED374-4600-38C7-9DC2-4F33A3386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006" y="139357"/>
            <a:ext cx="8201100" cy="761100"/>
          </a:xfrm>
        </p:spPr>
        <p:txBody>
          <a:bodyPr>
            <a:normAutofit fontScale="90000"/>
          </a:bodyPr>
          <a:lstStyle/>
          <a:p>
            <a:r>
              <a:rPr lang="en-US" dirty="0"/>
              <a:t>Welcome to the Battle:</a:t>
            </a:r>
            <a:br>
              <a:rPr lang="en-US" dirty="0"/>
            </a:br>
            <a:r>
              <a:rPr lang="en-US" dirty="0"/>
              <a:t>Converting You and Connecting Tools</a:t>
            </a:r>
          </a:p>
        </p:txBody>
      </p:sp>
    </p:spTree>
    <p:extLst>
      <p:ext uri="{BB962C8B-B14F-4D97-AF65-F5344CB8AC3E}">
        <p14:creationId xmlns:p14="http://schemas.microsoft.com/office/powerpoint/2010/main" val="9533331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9BDE-D474-F31B-9296-CB2ECB19D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874" y="318337"/>
            <a:ext cx="9088500" cy="814500"/>
          </a:xfrm>
        </p:spPr>
        <p:txBody>
          <a:bodyPr wrap="square"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4000"/>
              <a:t>List 5 repetitive tasks you or your team do every week — which could an AI do?</a:t>
            </a:r>
            <a:br>
              <a:rPr lang="en-US" sz="1500"/>
            </a:br>
            <a:endParaRPr lang="en-US" sz="1500"/>
          </a:p>
        </p:txBody>
      </p:sp>
      <p:pic>
        <p:nvPicPr>
          <p:cNvPr id="4" name="Video 3" descr="People Planning">
            <a:extLst>
              <a:ext uri="{FF2B5EF4-FFF2-40B4-BE49-F238E27FC236}">
                <a16:creationId xmlns:a16="http://schemas.microsoft.com/office/drawing/2014/main" id="{6AAEBBC1-D258-41B0-745D-5660A6CD1FD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2089" r="1" b="7355"/>
          <a:stretch>
            <a:fillRect/>
          </a:stretch>
        </p:blipFill>
        <p:spPr>
          <a:xfrm>
            <a:off x="332480" y="1637924"/>
            <a:ext cx="9088500" cy="46427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6559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6DA3E-F1E9-7037-6AC8-A947B6B0A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480" y="632924"/>
            <a:ext cx="9088500" cy="814500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/>
              <a:t>Mini Agent Pilot</a:t>
            </a:r>
          </a:p>
        </p:txBody>
      </p:sp>
      <p:graphicFrame>
        <p:nvGraphicFramePr>
          <p:cNvPr id="7" name="Text Placeholder 2">
            <a:extLst>
              <a:ext uri="{FF2B5EF4-FFF2-40B4-BE49-F238E27FC236}">
                <a16:creationId xmlns:a16="http://schemas.microsoft.com/office/drawing/2014/main" id="{CAD7FE13-6642-5C60-B743-5F12468FEC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4634505"/>
              </p:ext>
            </p:extLst>
          </p:nvPr>
        </p:nvGraphicFramePr>
        <p:xfrm>
          <a:off x="332480" y="1637924"/>
          <a:ext cx="9088500" cy="4642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26838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EBA4F8C-BB71-4838-B036-E7E997EFBF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dgm id="{AEBA4F8C-BB71-4838-B036-E7E997EFBF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BBECECF-86A0-4C60-80F8-3A9844BA06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graphicEl>
                                              <a:dgm id="{BBBECECF-86A0-4C60-80F8-3A9844BA06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8C16AE1-E7B8-4C1B-9612-38F981CE5D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graphicEl>
                                              <a:dgm id="{08C16AE1-E7B8-4C1B-9612-38F981CE5D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7D1893D-263D-439E-B759-4B6C3F9155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graphicEl>
                                              <a:dgm id="{77D1893D-263D-439E-B759-4B6C3F9155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5A5DE19-7F22-904A-A67E-B4B865C091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graphicEl>
                                              <a:dgm id="{D5A5DE19-7F22-904A-A67E-B4B865C091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6AD5772-114E-984A-AC8A-ADB423DFC7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graphicEl>
                                              <a:dgm id="{B6AD5772-114E-984A-AC8A-ADB423DFC7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81953E8-229D-433A-8306-324D156EFD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graphicEl>
                                              <a:dgm id="{A81953E8-229D-433A-8306-324D156EFD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BCA688A-165B-5F03-C754-7B77D33CB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Part 2: Get Found - Discovery and the New (In)Visibility</a:t>
            </a:r>
            <a:br>
              <a:rPr lang="en-US" sz="3200" dirty="0"/>
            </a:b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1B9111-0752-0673-50CA-67E85FF182A7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552575" y="2911642"/>
            <a:ext cx="8201025" cy="3260558"/>
          </a:xfrm>
        </p:spPr>
        <p:txBody>
          <a:bodyPr/>
          <a:lstStyle/>
          <a:p>
            <a:pPr marL="133350" indent="0">
              <a:lnSpc>
                <a:spcPct val="142222"/>
              </a:lnSpc>
              <a:buNone/>
            </a:pPr>
            <a:r>
              <a:rPr lang="en-US" sz="3000" dirty="0">
                <a:solidFill>
                  <a:schemeClr val="bg1"/>
                </a:solidFill>
              </a:rPr>
              <a:t>Write one question you want an AI to answer about your music.</a:t>
            </a:r>
          </a:p>
          <a:p>
            <a:pPr marL="0" lvl="0" indent="0">
              <a:lnSpc>
                <a:spcPct val="142222"/>
              </a:lnSpc>
              <a:buNone/>
            </a:pPr>
            <a:endParaRPr lang="en-US" sz="1800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74546" lvl="1" indent="-135445">
              <a:lnSpc>
                <a:spcPct val="120018"/>
              </a:lnSpc>
              <a:buClr>
                <a:srgbClr val="1A4D4F"/>
              </a:buClr>
              <a:buSzPts val="2133"/>
              <a:buFont typeface="Arial"/>
              <a:buChar char="•"/>
            </a:pPr>
            <a:r>
              <a:rPr lang="en-US" sz="2133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How will AI-powered search find you (or not)?</a:t>
            </a:r>
            <a:endParaRPr lang="en-US" dirty="0">
              <a:solidFill>
                <a:schemeClr val="bg1"/>
              </a:solidFill>
            </a:endParaRPr>
          </a:p>
          <a:p>
            <a:pPr marL="274546" lvl="1" indent="-135445">
              <a:lnSpc>
                <a:spcPct val="120018"/>
              </a:lnSpc>
              <a:buClr>
                <a:srgbClr val="1A4D4F"/>
              </a:buClr>
              <a:buSzPts val="2133"/>
              <a:buFont typeface="Arial"/>
              <a:buChar char="•"/>
            </a:pPr>
            <a:r>
              <a:rPr lang="en-US" sz="2133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Visibility in press, blogs, metadata, not just socials.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B7725-E208-2463-3B2E-3EA9D9DD2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Half of searches now do not Click (“zero-click searches”)</a:t>
            </a:r>
          </a:p>
        </p:txBody>
      </p:sp>
    </p:spTree>
    <p:extLst>
      <p:ext uri="{BB962C8B-B14F-4D97-AF65-F5344CB8AC3E}">
        <p14:creationId xmlns:p14="http://schemas.microsoft.com/office/powerpoint/2010/main" val="13706515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B977F5B-09C1-3A05-5EF3-6D8EDC450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AI “Search” is not necessarily current or thorough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29C43FB-A789-8DAB-6DEC-F9370F4251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marL="133350" indent="0">
              <a:buNone/>
            </a:pPr>
            <a:r>
              <a:rPr lang="en-US" dirty="0"/>
              <a:t>LLM Data cutoff dates (when training data ends):</a:t>
            </a:r>
          </a:p>
          <a:p>
            <a:pPr marL="133350" indent="0">
              <a:buNone/>
            </a:pPr>
            <a:endParaRPr lang="en-US" dirty="0"/>
          </a:p>
          <a:p>
            <a:r>
              <a:rPr lang="en-US" dirty="0"/>
              <a:t>Gemini 2.5 Pro: January 2025</a:t>
            </a:r>
          </a:p>
          <a:p>
            <a:r>
              <a:rPr lang="en-US" dirty="0"/>
              <a:t>Claude Sonnet 4.5: March 2025</a:t>
            </a:r>
          </a:p>
          <a:p>
            <a:r>
              <a:rPr lang="en-US" dirty="0"/>
              <a:t>GPT-5: Oct. 2024</a:t>
            </a:r>
          </a:p>
          <a:p>
            <a:r>
              <a:rPr lang="en-US" dirty="0"/>
              <a:t>Perplexity: “Real time” search</a:t>
            </a:r>
          </a:p>
          <a:p>
            <a:r>
              <a:rPr lang="en-US" dirty="0"/>
              <a:t>Grok 3: Oct. 2024</a:t>
            </a:r>
          </a:p>
          <a:p>
            <a:r>
              <a:rPr lang="en-US" dirty="0"/>
              <a:t>Llama 4: Aug. 2024</a:t>
            </a:r>
          </a:p>
          <a:p>
            <a:endParaRPr lang="en-US" dirty="0"/>
          </a:p>
          <a:p>
            <a:pPr marL="133350" indent="0">
              <a:buNone/>
            </a:pPr>
            <a:r>
              <a:rPr lang="en-US" dirty="0"/>
              <a:t>Deep Research &amp; RAGS: Pulls updates from parts of the web that match context of the query (esp. YouTube, Stack Overflow, Reddit, etc.)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4863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F77A3-ECAD-BF6B-DEB6-6223966ED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225" y="174313"/>
            <a:ext cx="8201100" cy="761100"/>
          </a:xfrm>
        </p:spPr>
        <p:txBody>
          <a:bodyPr/>
          <a:lstStyle/>
          <a:p>
            <a:r>
              <a:rPr lang="en-US" dirty="0"/>
              <a:t>Massive shifts in discovery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02D086F-CB53-D2C2-7C83-02D9E366A43D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8205959"/>
              </p:ext>
            </p:extLst>
          </p:nvPr>
        </p:nvGraphicFramePr>
        <p:xfrm>
          <a:off x="0" y="1736055"/>
          <a:ext cx="8823325" cy="51266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63775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0856FD9-E18B-BD4D-B1A2-68CE3A97A1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E0856FD9-E18B-BD4D-B1A2-68CE3A97A1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C89C139-3583-254E-9B57-3D1F2B9979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0C89C139-3583-254E-9B57-3D1F2B9979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F72F9B3-E759-2344-B7D1-7DF09106CA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dgm id="{AF72F9B3-E759-2344-B7D1-7DF09106CA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FE05F77-1C7B-9D43-80D1-E87B7A221F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graphicEl>
                                              <a:dgm id="{1FE05F77-1C7B-9D43-80D1-E87B7A221F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28AA718-044F-F74F-B908-E4A916205D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dgm id="{128AA718-044F-F74F-B908-E4A916205D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ED35034-CDE8-A240-AAE8-5DF1572F2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graphicEl>
                                              <a:dgm id="{1ED35034-CDE8-A240-AAE8-5DF1572F25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CF1A-721C-C9EA-9A6D-5F2C36A7D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480" y="632924"/>
            <a:ext cx="9088500" cy="814500"/>
          </a:xfrm>
        </p:spPr>
        <p:txBody>
          <a:bodyPr wrap="square"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/>
              <a:t>Discovery: Shift from Search &amp; Social to Context and AI Answers</a:t>
            </a:r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BBA6D5ED-6D1A-BF29-A764-B5640F67D3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7850900"/>
              </p:ext>
            </p:extLst>
          </p:nvPr>
        </p:nvGraphicFramePr>
        <p:xfrm>
          <a:off x="332480" y="2001864"/>
          <a:ext cx="9088500" cy="42787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64425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A8CE809-DCD2-45AC-8CF4-5714A9ACF2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DA8CE809-DCD2-45AC-8CF4-5714A9ACF2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B05ED0B-BC59-4FF9-AE25-D934042199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DB05ED0B-BC59-4FF9-AE25-D934042199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B10BD9E-6C63-4F35-A33A-C6DAB65C6D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6B10BD9E-6C63-4F35-A33A-C6DAB65C6D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9A4A8FF-22ED-4A74-AB4D-41E4F49CBE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graphicEl>
                                              <a:dgm id="{49A4A8FF-22ED-4A74-AB4D-41E4F49CBE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7B3A312-68BD-4FC6-95DB-CB7B3B39F8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77B3A312-68BD-4FC6-95DB-CB7B3B39F8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0E04F2A-5040-4BC7-B1CA-867038E4FA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graphicEl>
                                              <a:dgm id="{70E04F2A-5040-4BC7-B1CA-867038E4FAD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90CC27C-BD05-4714-96E5-B3D0D08955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090CC27C-BD05-4714-96E5-B3D0D08955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B05ED0B-BC59-4FF9-AE25-D934042199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5">
                                            <p:graphicEl>
                                              <a:dgm id="{DB05ED0B-BC59-4FF9-AE25-D934042199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one"/>
        </p:bldSub>
      </p:bldGraphic>
      <p:bldGraphic spid="5" grpId="1" uiExpand="1">
        <p:bldSub>
          <a:bldDgm bld="one"/>
        </p:bldSub>
      </p:bldGraphic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FC2B1-3B3D-0F2D-79D8-0CD3FAFAB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680" y="187290"/>
            <a:ext cx="8201400" cy="761100"/>
          </a:xfrm>
        </p:spPr>
        <p:txBody>
          <a:bodyPr/>
          <a:lstStyle/>
          <a:p>
            <a:r>
              <a:rPr lang="en-US"/>
              <a:t>Quick Reality Check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34AB59-CB82-3A93-4D4E-5C339FDE80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8080" y="1899066"/>
            <a:ext cx="8201400" cy="4284907"/>
          </a:xfrm>
        </p:spPr>
        <p:txBody>
          <a:bodyPr>
            <a:normAutofit/>
          </a:bodyPr>
          <a:lstStyle/>
          <a:p>
            <a:pPr fontAlgn="base"/>
            <a:r>
              <a:rPr lang="en-US" sz="2400" dirty="0"/>
              <a:t>With people near you, on your phones, run </a:t>
            </a:r>
            <a:r>
              <a:rPr lang="en-US" sz="2400" b="1" dirty="0"/>
              <a:t>the same query</a:t>
            </a:r>
            <a:r>
              <a:rPr lang="en-US" sz="2400" dirty="0"/>
              <a:t> in two AI search tools (e.g., “</a:t>
            </a:r>
            <a:r>
              <a:rPr lang="en-US" sz="2400" dirty="0" err="1"/>
              <a:t>nuevos</a:t>
            </a:r>
            <a:r>
              <a:rPr lang="en-US" sz="2400" dirty="0"/>
              <a:t> </a:t>
            </a:r>
            <a:r>
              <a:rPr lang="en-US" sz="2400" dirty="0" err="1"/>
              <a:t>artistas</a:t>
            </a:r>
            <a:r>
              <a:rPr lang="en-US" sz="2400" dirty="0"/>
              <a:t> indie en Barcelona / CDMX”).</a:t>
            </a:r>
          </a:p>
          <a:p>
            <a:r>
              <a:rPr lang="en-US" dirty="0"/>
              <a:t>Chat about</a:t>
            </a:r>
            <a:r>
              <a:rPr lang="en-US" sz="2400" dirty="0"/>
              <a:t> who shows up, what sources are cited, and what’s </a:t>
            </a:r>
            <a:r>
              <a:rPr lang="en-US" sz="2400" i="1" dirty="0"/>
              <a:t>missing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921758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1F602-7F49-9780-0380-B38F5FB2B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100" y="199013"/>
            <a:ext cx="8201400" cy="761100"/>
          </a:xfrm>
        </p:spPr>
        <p:txBody>
          <a:bodyPr/>
          <a:lstStyle/>
          <a:p>
            <a:r>
              <a:rPr lang="en-US" sz="3200"/>
              <a:t>Build Your AI Answer Card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0A103-22AB-A527-0A52-3184D1211F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8080" y="2016369"/>
            <a:ext cx="8201400" cy="4155953"/>
          </a:xfrm>
        </p:spPr>
        <p:txBody>
          <a:bodyPr>
            <a:noAutofit/>
          </a:bodyPr>
          <a:lstStyle/>
          <a:p>
            <a:pPr fontAlgn="base"/>
            <a:r>
              <a:rPr lang="en-US" sz="2400" dirty="0"/>
              <a:t>You’ll draft the “two-paragraph answer” you </a:t>
            </a:r>
            <a:r>
              <a:rPr lang="en-US" sz="2400" i="1" dirty="0"/>
              <a:t>want</a:t>
            </a:r>
            <a:r>
              <a:rPr lang="en-US" sz="2400" dirty="0"/>
              <a:t> an AI to give about you.</a:t>
            </a:r>
          </a:p>
          <a:p>
            <a:pPr lvl="1" fontAlgn="base"/>
            <a:r>
              <a:rPr lang="en-US" sz="2400" dirty="0"/>
              <a:t>Line 1: “Who I am” (short bilingual bio).</a:t>
            </a:r>
          </a:p>
          <a:p>
            <a:pPr lvl="1" fontAlgn="base"/>
            <a:r>
              <a:rPr lang="en-US" sz="2400" dirty="0"/>
              <a:t>Line 2: 3 proof points (press, live highlights, genre tags).</a:t>
            </a:r>
          </a:p>
          <a:p>
            <a:pPr lvl="1" fontAlgn="base"/>
            <a:r>
              <a:rPr lang="en-US" sz="2400" dirty="0"/>
              <a:t>Line 3: clean links to </a:t>
            </a:r>
            <a:r>
              <a:rPr lang="en-US" sz="2400" b="1" dirty="0"/>
              <a:t>trusted</a:t>
            </a:r>
            <a:r>
              <a:rPr lang="en-US" sz="2400" dirty="0"/>
              <a:t> sources (</a:t>
            </a:r>
            <a:r>
              <a:rPr lang="en-US" sz="2400" dirty="0" err="1"/>
              <a:t>Discogs</a:t>
            </a:r>
            <a:r>
              <a:rPr lang="en-US" sz="2400" dirty="0"/>
              <a:t>/Wikipedia/Bandcamp/label page/press).</a:t>
            </a:r>
          </a:p>
          <a:p>
            <a:pPr fontAlgn="base"/>
            <a:r>
              <a:rPr lang="en-US" sz="2400" dirty="0"/>
              <a:t>Where to plant this: artist site About page, media kit, </a:t>
            </a:r>
            <a:r>
              <a:rPr lang="en-US" sz="2400" dirty="0" err="1"/>
              <a:t>Discogs</a:t>
            </a:r>
            <a:r>
              <a:rPr lang="en-US" sz="2400" dirty="0"/>
              <a:t>/Wikidata basics, bilingual press note</a:t>
            </a:r>
          </a:p>
          <a:p>
            <a:r>
              <a:rPr lang="en-US" sz="2400" b="1" dirty="0"/>
              <a:t>Outcome:</a:t>
            </a:r>
            <a:r>
              <a:rPr lang="en-US" sz="2400" dirty="0"/>
              <a:t> A publish-ready, LLM-friendly bio you can paste and plant this week.</a:t>
            </a:r>
          </a:p>
        </p:txBody>
      </p:sp>
    </p:spTree>
    <p:extLst>
      <p:ext uri="{BB962C8B-B14F-4D97-AF65-F5344CB8AC3E}">
        <p14:creationId xmlns:p14="http://schemas.microsoft.com/office/powerpoint/2010/main" val="3075614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52D68-7272-419F-5F85-AB18BA319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My Answer Card?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85BC08-04D9-46EC-7FC2-8966CF4A52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33350" indent="0">
              <a:buNone/>
            </a:pPr>
            <a:r>
              <a:rPr lang="en-US" sz="1600" b="1" dirty="0"/>
              <a:t>🧭 Line 1: Who I Am</a:t>
            </a:r>
            <a:endParaRPr lang="en-US" sz="1600" dirty="0"/>
          </a:p>
          <a:p>
            <a:pPr marL="133350" indent="0">
              <a:buNone/>
            </a:pPr>
            <a:r>
              <a:rPr lang="en-US" sz="1600" dirty="0"/>
              <a:t>Dr. Gigi Johnson — educator, strategist, and founder of Rethink Next, helping creative leaders use AI and foresight to design more human-centered futures.</a:t>
            </a:r>
            <a:br>
              <a:rPr lang="en-US" sz="1600" dirty="0"/>
            </a:br>
            <a:endParaRPr lang="en-US" sz="1600" dirty="0"/>
          </a:p>
          <a:p>
            <a:pPr marL="133350" indent="0">
              <a:buNone/>
            </a:pPr>
            <a:r>
              <a:rPr lang="en-US" sz="1600" b="1" dirty="0"/>
              <a:t>💡 Line 2: 3 Proof Points</a:t>
            </a:r>
          </a:p>
          <a:p>
            <a:pPr marL="133350" indent="0">
              <a:buNone/>
            </a:pPr>
            <a:r>
              <a:rPr lang="en-US" sz="1600" dirty="0"/>
              <a:t>🎙️ Host: Creative Innovators + Innovating Music podcasts (100+ global guest episodes).</a:t>
            </a:r>
          </a:p>
          <a:p>
            <a:pPr marL="133350" indent="0">
              <a:buNone/>
            </a:pPr>
            <a:r>
              <a:rPr lang="en-US" sz="1600" dirty="0"/>
              <a:t>🧩 Programs: Rethink Next Discovery Labs + Ready to Zag — frameworks for AI-augmented learning and creative transformation.</a:t>
            </a:r>
          </a:p>
          <a:p>
            <a:pPr marL="133350" indent="0">
              <a:buNone/>
            </a:pPr>
            <a:r>
              <a:rPr lang="en-US" sz="1600" dirty="0"/>
              <a:t>🌍 Speaking: Keynotes + workshops with KCRW, BIME, UCLA, and Cal Lutheran on the future of music, media, and work.</a:t>
            </a:r>
          </a:p>
          <a:p>
            <a:pPr marL="133350" indent="0">
              <a:buNone/>
            </a:pPr>
            <a:endParaRPr lang="en-US" sz="1600" dirty="0"/>
          </a:p>
          <a:p>
            <a:pPr marL="133350" indent="0">
              <a:buNone/>
            </a:pPr>
            <a:r>
              <a:rPr lang="en-US" sz="1600" b="1" dirty="0"/>
              <a:t>🔗 Line 3: Trusted Links</a:t>
            </a:r>
          </a:p>
          <a:p>
            <a:pPr marL="133350" indent="0">
              <a:buNone/>
            </a:pPr>
            <a:r>
              <a:rPr lang="en-US" sz="1600" dirty="0"/>
              <a:t>🌐 </a:t>
            </a:r>
            <a:r>
              <a:rPr lang="en-US" sz="1600" dirty="0">
                <a:hlinkClick r:id="rId2"/>
              </a:rPr>
              <a:t>https://RethinkNext.com</a:t>
            </a:r>
            <a:endParaRPr lang="en-US" sz="1600" dirty="0"/>
          </a:p>
          <a:p>
            <a:pPr marL="133350" indent="0">
              <a:buNone/>
            </a:pPr>
            <a:r>
              <a:rPr lang="en-US" sz="1600" dirty="0"/>
              <a:t>🎧 </a:t>
            </a:r>
            <a:r>
              <a:rPr lang="en-US" sz="1600" dirty="0">
                <a:hlinkClick r:id="rId3"/>
              </a:rPr>
              <a:t>Creative Innovators Podcast</a:t>
            </a:r>
            <a:endParaRPr lang="en-US" sz="1600" dirty="0"/>
          </a:p>
          <a:p>
            <a:pPr marL="133350" indent="0">
              <a:buNone/>
            </a:pPr>
            <a:endParaRPr lang="en-US" sz="1900" dirty="0"/>
          </a:p>
          <a:p>
            <a:pPr marL="133350" indent="0">
              <a:buNone/>
            </a:pP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10263866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52D68-7272-419F-5F85-AB18BA319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My Answer Card? Schema.org &amp; LLM.txt (JSON) in your webpage &lt;head&gt;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85BC08-04D9-46EC-7FC2-8966CF4A52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8080" y="1884774"/>
            <a:ext cx="8201400" cy="4322501"/>
          </a:xfrm>
        </p:spPr>
        <p:txBody>
          <a:bodyPr>
            <a:normAutofit fontScale="85000" lnSpcReduction="10000"/>
          </a:bodyPr>
          <a:lstStyle/>
          <a:p>
            <a:pPr marL="133350" indent="0">
              <a:buNone/>
            </a:pPr>
            <a:r>
              <a:rPr lang="en-US" sz="1900" dirty="0"/>
              <a:t>&lt;script type="application/ld+json"&gt;</a:t>
            </a:r>
          </a:p>
          <a:p>
            <a:pPr marL="133350" indent="0">
              <a:buNone/>
            </a:pPr>
            <a:r>
              <a:rPr lang="en-US" sz="1900" dirty="0"/>
              <a:t>{  </a:t>
            </a:r>
          </a:p>
          <a:p>
            <a:pPr marL="133350" indent="0">
              <a:buNone/>
            </a:pPr>
            <a:r>
              <a:rPr lang="en-US" sz="1900" dirty="0"/>
              <a:t>	"@context": "https://schema.org",  </a:t>
            </a:r>
          </a:p>
          <a:p>
            <a:pPr marL="133350" indent="0">
              <a:buNone/>
            </a:pPr>
            <a:r>
              <a:rPr lang="en-US" sz="1900" dirty="0"/>
              <a:t>	“@type”: “MusicGroup”,  </a:t>
            </a:r>
          </a:p>
          <a:p>
            <a:pPr marL="133350" indent="0">
              <a:buNone/>
            </a:pPr>
            <a:r>
              <a:rPr lang="en-US" sz="1900" dirty="0"/>
              <a:t>	“name”: “Luna del Sol”,  </a:t>
            </a:r>
          </a:p>
          <a:p>
            <a:pPr marL="133350" indent="0">
              <a:buNone/>
            </a:pPr>
            <a:r>
              <a:rPr lang="en-US" sz="1900" dirty="0"/>
              <a:t>	“description”: “Barcelona-based electronic duo blending ambient pop with Mediterranean rhythms.”,  </a:t>
            </a:r>
          </a:p>
          <a:p>
            <a:pPr marL="133350" indent="0">
              <a:buNone/>
            </a:pPr>
            <a:r>
              <a:rPr lang="en-US" sz="1900" dirty="0"/>
              <a:t>	“genre”: [“Electronic”, “Ambient Pop”],  </a:t>
            </a:r>
          </a:p>
          <a:p>
            <a:pPr marL="133350" indent="0">
              <a:buNone/>
            </a:pPr>
            <a:r>
              <a:rPr lang="en-US" sz="1900" dirty="0"/>
              <a:t>	“foundingLocation”: “Barcelona, Spain”,  </a:t>
            </a:r>
          </a:p>
          <a:p>
            <a:pPr marL="133350" indent="0">
              <a:buNone/>
            </a:pPr>
            <a:r>
              <a:rPr lang="en-US" sz="1900" dirty="0"/>
              <a:t>	"url": </a:t>
            </a:r>
            <a:r>
              <a:rPr lang="en-US" sz="1900" dirty="0">
                <a:hlinkClick r:id="rId2"/>
              </a:rPr>
              <a:t>https://</a:t>
            </a:r>
            <a:r>
              <a:rPr lang="en-US" sz="1900" dirty="0" err="1">
                <a:hlinkClick r:id="rId2"/>
              </a:rPr>
              <a:t>lunadelsolmusic.com</a:t>
            </a:r>
            <a:r>
              <a:rPr lang="en-US" sz="1900" dirty="0"/>
              <a:t>,  </a:t>
            </a:r>
          </a:p>
          <a:p>
            <a:pPr marL="133350" indent="0">
              <a:buNone/>
            </a:pPr>
            <a:r>
              <a:rPr lang="en-US" sz="1900" dirty="0"/>
              <a:t>	"image": "https://</a:t>
            </a:r>
            <a:r>
              <a:rPr lang="en-US" sz="1900" dirty="0" err="1"/>
              <a:t>lunadelsolmusic.com</a:t>
            </a:r>
            <a:r>
              <a:rPr lang="en-US" sz="1900" dirty="0"/>
              <a:t>/assets/lunadelsol_2025_press.jpg",  </a:t>
            </a:r>
          </a:p>
          <a:p>
            <a:pPr marL="133350" indent="0">
              <a:buNone/>
            </a:pPr>
            <a:r>
              <a:rPr lang="en-US" sz="1900" dirty="0"/>
              <a:t>	"sameAs": [    </a:t>
            </a:r>
            <a:r>
              <a:rPr lang="en-US" sz="1900" dirty="0">
                <a:hlinkClick r:id="rId3"/>
              </a:rPr>
              <a:t>https://</a:t>
            </a:r>
            <a:r>
              <a:rPr lang="en-US" sz="1900" dirty="0" err="1">
                <a:hlinkClick r:id="rId3"/>
              </a:rPr>
              <a:t>open.spotify.com</a:t>
            </a:r>
            <a:r>
              <a:rPr lang="en-US" sz="1900" dirty="0">
                <a:hlinkClick r:id="rId3"/>
              </a:rPr>
              <a:t>/artist/xxx</a:t>
            </a:r>
            <a:r>
              <a:rPr lang="en-US" sz="1900" dirty="0"/>
              <a:t>,    "https://</a:t>
            </a:r>
            <a:r>
              <a:rPr lang="en-US" sz="1900" dirty="0" err="1"/>
              <a:t>bandcamp.com</a:t>
            </a:r>
            <a:r>
              <a:rPr lang="en-US" sz="1900" dirty="0"/>
              <a:t>/</a:t>
            </a:r>
            <a:r>
              <a:rPr lang="en-US" sz="1900" dirty="0" err="1"/>
              <a:t>lunadelsol</a:t>
            </a:r>
            <a:r>
              <a:rPr lang="en-US" sz="1900" dirty="0"/>
              <a:t>",    "https://</a:t>
            </a:r>
            <a:r>
              <a:rPr lang="en-US" sz="1900" dirty="0" err="1"/>
              <a:t>discogs.com</a:t>
            </a:r>
            <a:r>
              <a:rPr lang="en-US" sz="1900" dirty="0"/>
              <a:t>/artist/xxx"  	]</a:t>
            </a:r>
          </a:p>
          <a:p>
            <a:pPr marL="133350" indent="0">
              <a:buNone/>
            </a:pPr>
            <a:r>
              <a:rPr lang="en-US" sz="1900" dirty="0"/>
              <a:t>}</a:t>
            </a:r>
          </a:p>
          <a:p>
            <a:pPr marL="133350" indent="0">
              <a:buNone/>
            </a:pPr>
            <a:r>
              <a:rPr lang="en-US" sz="1900" dirty="0"/>
              <a:t>&lt;/script&gt;</a:t>
            </a:r>
          </a:p>
        </p:txBody>
      </p:sp>
    </p:spTree>
    <p:extLst>
      <p:ext uri="{BB962C8B-B14F-4D97-AF65-F5344CB8AC3E}">
        <p14:creationId xmlns:p14="http://schemas.microsoft.com/office/powerpoint/2010/main" val="29410351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2FF7A-C43C-7FAE-94CB-AF0107FDF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957" y="199013"/>
            <a:ext cx="8201400" cy="761100"/>
          </a:xfrm>
        </p:spPr>
        <p:txBody>
          <a:bodyPr/>
          <a:lstStyle/>
          <a:p>
            <a:r>
              <a:rPr lang="en-US" sz="3200"/>
              <a:t>GEO &amp; Metadata Tune-up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5DFDD7-EE43-7A05-4668-430C6E8BA9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8080" y="2004358"/>
            <a:ext cx="8201400" cy="4214568"/>
          </a:xfrm>
        </p:spPr>
        <p:txBody>
          <a:bodyPr>
            <a:normAutofit lnSpcReduction="10000"/>
          </a:bodyPr>
          <a:lstStyle/>
          <a:p>
            <a:pPr fontAlgn="base"/>
            <a:r>
              <a:rPr lang="en-US" sz="2400" dirty="0"/>
              <a:t>Fast checklist: brand and city/region in H1 headers,</a:t>
            </a:r>
            <a:r>
              <a:rPr lang="en-US" sz="2400" dirty="0">
                <a:hlinkClick r:id="rId2"/>
              </a:rPr>
              <a:t> </a:t>
            </a:r>
            <a:r>
              <a:rPr lang="en-US" sz="2400" u="sng" dirty="0">
                <a:hlinkClick r:id="rId2"/>
              </a:rPr>
              <a:t>schema.org/ISRC</a:t>
            </a:r>
            <a:r>
              <a:rPr lang="en-US" sz="2400" u="sng" dirty="0"/>
              <a:t> (MusicRecording headers)</a:t>
            </a:r>
            <a:r>
              <a:rPr lang="en-US" sz="2400" dirty="0"/>
              <a:t>, language tags, name variants with accents, genre labels common to national platforms.</a:t>
            </a:r>
          </a:p>
          <a:p>
            <a:pPr fontAlgn="base"/>
            <a:r>
              <a:rPr lang="en-US" sz="2400" dirty="0"/>
              <a:t>Google Search Console: </a:t>
            </a:r>
            <a:r>
              <a:rPr lang="en-US" dirty="0"/>
              <a:t>check</a:t>
            </a:r>
            <a:r>
              <a:rPr lang="en-US" sz="2400" dirty="0"/>
              <a:t> what pages are even listed by Google</a:t>
            </a:r>
          </a:p>
          <a:p>
            <a:pPr fontAlgn="base"/>
            <a:r>
              <a:rPr lang="en-US" dirty="0"/>
              <a:t>Regular fresh updated pages with depth and answers to questions: deeper context</a:t>
            </a:r>
            <a:endParaRPr lang="en-US" sz="2400" dirty="0"/>
          </a:p>
          <a:p>
            <a:pPr fontAlgn="base"/>
            <a:r>
              <a:rPr lang="en-US" sz="2400" dirty="0"/>
              <a:t>Pair </a:t>
            </a:r>
            <a:r>
              <a:rPr lang="en-US" dirty="0"/>
              <a:t>and share</a:t>
            </a:r>
            <a:r>
              <a:rPr lang="en-US" sz="2400" dirty="0"/>
              <a:t>: 3-minute review—“what’s unclear for an AI </a:t>
            </a:r>
            <a:r>
              <a:rPr lang="en-US" dirty="0"/>
              <a:t>for my brand</a:t>
            </a:r>
            <a:r>
              <a:rPr lang="en-US" sz="2400" dirty="0"/>
              <a:t>?”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045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" name="Google Shape;155;p6"/>
          <p:cNvGrpSpPr/>
          <p:nvPr/>
        </p:nvGrpSpPr>
        <p:grpSpPr>
          <a:xfrm>
            <a:off x="487680" y="178038"/>
            <a:ext cx="8778240" cy="1290638"/>
            <a:chOff x="0" y="-95250"/>
            <a:chExt cx="11704320" cy="1720850"/>
          </a:xfrm>
        </p:grpSpPr>
        <p:sp>
          <p:nvSpPr>
            <p:cNvPr id="156" name="Google Shape;156;p6"/>
            <p:cNvSpPr/>
            <p:nvPr/>
          </p:nvSpPr>
          <p:spPr>
            <a:xfrm>
              <a:off x="0" y="0"/>
              <a:ext cx="11704320" cy="1625600"/>
            </a:xfrm>
            <a:custGeom>
              <a:avLst/>
              <a:gdLst/>
              <a:ahLst/>
              <a:cxnLst/>
              <a:rect l="l" t="t" r="r" b="b"/>
              <a:pathLst>
                <a:path w="11704320" h="1625600" extrusionOk="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7" name="Google Shape;157;p6"/>
            <p:cNvSpPr txBox="1"/>
            <p:nvPr/>
          </p:nvSpPr>
          <p:spPr>
            <a:xfrm>
              <a:off x="0" y="-95250"/>
              <a:ext cx="11704320" cy="17208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1998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4B93D254-8F3E-93F8-FD8E-864DDCED8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Part 3: Expanding Creative Ideas</a:t>
            </a:r>
            <a:br>
              <a:rPr lang="en-US" sz="3200"/>
            </a:br>
            <a:br>
              <a:rPr lang="en-US"/>
            </a:b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580F3-C3D8-0A79-AD33-21F46F8DD46D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552575" y="2955925"/>
            <a:ext cx="8201025" cy="3216275"/>
          </a:xfrm>
        </p:spPr>
        <p:txBody>
          <a:bodyPr/>
          <a:lstStyle/>
          <a:p>
            <a:r>
              <a:rPr lang="en-US" sz="2800" b="1" dirty="0">
                <a:solidFill>
                  <a:schemeClr val="bg1"/>
                </a:solidFill>
              </a:rPr>
              <a:t>Go From Answers to Adventures</a:t>
            </a:r>
          </a:p>
          <a:p>
            <a:pPr fontAlgn="base"/>
            <a:r>
              <a:rPr lang="en-US" sz="2800" i="1" dirty="0">
                <a:solidFill>
                  <a:schemeClr val="bg1"/>
                </a:solidFill>
              </a:rPr>
              <a:t>Go beyond one-question chats</a:t>
            </a:r>
            <a:br>
              <a:rPr lang="en-US" sz="2800" i="1" dirty="0">
                <a:solidFill>
                  <a:schemeClr val="bg1"/>
                </a:solidFill>
              </a:rPr>
            </a:br>
            <a:endParaRPr lang="en-US" sz="2800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E3E315-9663-77BC-ADB8-ED1AC7F0F326}"/>
              </a:ext>
            </a:extLst>
          </p:cNvPr>
          <p:cNvSpPr txBox="1"/>
          <p:nvPr/>
        </p:nvSpPr>
        <p:spPr>
          <a:xfrm>
            <a:off x="778080" y="759443"/>
            <a:ext cx="7337642" cy="7092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rtl="0">
              <a:lnSpc>
                <a:spcPct val="119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Part 3: Expanding Creative Ideas</a:t>
            </a:r>
            <a:endParaRPr lang="en-US" sz="36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>
          <a:extLst>
            <a:ext uri="{FF2B5EF4-FFF2-40B4-BE49-F238E27FC236}">
              <a16:creationId xmlns:a16="http://schemas.microsoft.com/office/drawing/2014/main" id="{085A4CA4-EB34-F93A-2062-9F788C60E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" name="Google Shape;155;p6">
            <a:extLst>
              <a:ext uri="{FF2B5EF4-FFF2-40B4-BE49-F238E27FC236}">
                <a16:creationId xmlns:a16="http://schemas.microsoft.com/office/drawing/2014/main" id="{01CE6250-74D0-845A-4D46-DA7A0B0B86B1}"/>
              </a:ext>
            </a:extLst>
          </p:cNvPr>
          <p:cNvGrpSpPr/>
          <p:nvPr/>
        </p:nvGrpSpPr>
        <p:grpSpPr>
          <a:xfrm>
            <a:off x="487680" y="221509"/>
            <a:ext cx="8778240" cy="1290638"/>
            <a:chOff x="0" y="-95250"/>
            <a:chExt cx="11704320" cy="1720850"/>
          </a:xfrm>
        </p:grpSpPr>
        <p:sp>
          <p:nvSpPr>
            <p:cNvPr id="156" name="Google Shape;156;p6">
              <a:extLst>
                <a:ext uri="{FF2B5EF4-FFF2-40B4-BE49-F238E27FC236}">
                  <a16:creationId xmlns:a16="http://schemas.microsoft.com/office/drawing/2014/main" id="{4E984942-E4D1-1FD0-0E5B-D63373CF7141}"/>
                </a:ext>
              </a:extLst>
            </p:cNvPr>
            <p:cNvSpPr/>
            <p:nvPr/>
          </p:nvSpPr>
          <p:spPr>
            <a:xfrm>
              <a:off x="0" y="0"/>
              <a:ext cx="11704320" cy="1625600"/>
            </a:xfrm>
            <a:custGeom>
              <a:avLst/>
              <a:gdLst/>
              <a:ahLst/>
              <a:cxnLst/>
              <a:rect l="l" t="t" r="r" b="b"/>
              <a:pathLst>
                <a:path w="11704320" h="1625600" extrusionOk="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7" name="Google Shape;157;p6">
              <a:extLst>
                <a:ext uri="{FF2B5EF4-FFF2-40B4-BE49-F238E27FC236}">
                  <a16:creationId xmlns:a16="http://schemas.microsoft.com/office/drawing/2014/main" id="{94A58C34-61D5-CDA9-714C-B17697140FEF}"/>
                </a:ext>
              </a:extLst>
            </p:cNvPr>
            <p:cNvSpPr txBox="1"/>
            <p:nvPr/>
          </p:nvSpPr>
          <p:spPr>
            <a:xfrm>
              <a:off x="0" y="-95250"/>
              <a:ext cx="11704320" cy="17208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lvl="0" algn="ctr">
                <a:lnSpc>
                  <a:spcPct val="119987"/>
                </a:lnSpc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5FCE299-32FE-77AC-26FE-A62153B51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120" y="141447"/>
            <a:ext cx="8201400" cy="761100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Use AI as Creative Scout vs Info Search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81571F-E151-323B-015D-B7D7B73156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8080" y="2168769"/>
            <a:ext cx="8201400" cy="4003553"/>
          </a:xfrm>
        </p:spPr>
        <p:txBody>
          <a:bodyPr>
            <a:normAutofit fontScale="92500" lnSpcReduction="10000"/>
          </a:bodyPr>
          <a:lstStyle/>
          <a:p>
            <a:pPr fontAlgn="base"/>
            <a:r>
              <a:rPr lang="en-US" sz="2800" i="1" dirty="0"/>
              <a:t>Ask with CONTEXT: </a:t>
            </a:r>
            <a:br>
              <a:rPr lang="en-US" sz="2800" i="1" dirty="0"/>
            </a:br>
            <a:r>
              <a:rPr lang="en-US" sz="2800" i="1" dirty="0"/>
              <a:t>AI Role, Examples, Sources, Data, Desired Output example</a:t>
            </a:r>
          </a:p>
          <a:p>
            <a:pPr lvl="2" fontAlgn="base"/>
            <a:endParaRPr lang="en-US" sz="2800" i="1" dirty="0"/>
          </a:p>
          <a:p>
            <a:pPr fontAlgn="base"/>
            <a:r>
              <a:rPr lang="en-US" sz="2800" i="1" dirty="0"/>
              <a:t>Refine → Branch → Review → </a:t>
            </a:r>
            <a:r>
              <a:rPr lang="en-US" sz="2800" b="1" i="1" dirty="0"/>
              <a:t>Save with Prompts</a:t>
            </a:r>
            <a:r>
              <a:rPr lang="en-US" sz="2800" i="1" dirty="0"/>
              <a:t>→ Act/Test and Loop Back</a:t>
            </a:r>
            <a:br>
              <a:rPr lang="en-US" sz="2800" i="1" dirty="0"/>
            </a:br>
            <a:br>
              <a:rPr lang="en-US" sz="2800" dirty="0"/>
            </a:br>
            <a:r>
              <a:rPr lang="en-US" sz="2800" dirty="0"/>
              <a:t>✅ </a:t>
            </a:r>
            <a:r>
              <a:rPr lang="en-US" sz="2800" b="1" dirty="0"/>
              <a:t>Outcome:</a:t>
            </a:r>
            <a:r>
              <a:rPr lang="en-US" sz="2800" dirty="0"/>
              <a:t> Turn static answers into evolving idea threads.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61949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EBC1F-CD5B-BBBC-4AC5-D30431C82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#1: Ask with CONTEXT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061F6B-0D22-D512-858F-844B91D1EA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 Role: You are a 20-year expert in music marketing, with additional expertise in LLM SEO</a:t>
            </a:r>
          </a:p>
          <a:p>
            <a:r>
              <a:rPr lang="en-US" dirty="0"/>
              <a:t>Attached read an example of 3 strong SEO examples and articles.</a:t>
            </a:r>
          </a:p>
          <a:p>
            <a:r>
              <a:rPr lang="en-US" dirty="0"/>
              <a:t>Attached (or in the Project files) find detailed information on Brand X</a:t>
            </a:r>
          </a:p>
          <a:p>
            <a:r>
              <a:rPr lang="en-US" dirty="0"/>
              <a:t>Create XXXX in the form of these 1-3 examples: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7060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0D1D41-DB7F-847A-BA31-E16A07F178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82226"/>
            <a:ext cx="9753600" cy="44288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9F6C109-27AC-4A00-B2DD-83CBC3971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234" y="234182"/>
            <a:ext cx="8201100" cy="761100"/>
          </a:xfrm>
        </p:spPr>
        <p:txBody>
          <a:bodyPr>
            <a:normAutofit/>
          </a:bodyPr>
          <a:lstStyle/>
          <a:p>
            <a:r>
              <a:rPr lang="en-US" dirty="0"/>
              <a:t>NotebookLM (Google) + 148 Transcripts</a:t>
            </a:r>
          </a:p>
        </p:txBody>
      </p:sp>
    </p:spTree>
    <p:extLst>
      <p:ext uri="{BB962C8B-B14F-4D97-AF65-F5344CB8AC3E}">
        <p14:creationId xmlns:p14="http://schemas.microsoft.com/office/powerpoint/2010/main" val="6067904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D85208-B813-CDF4-662D-E27DE8F0CB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21895" y="1607660"/>
            <a:ext cx="12597389" cy="499243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F5375EF-47BB-2697-3F7C-390784985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250" y="140398"/>
            <a:ext cx="8201100" cy="761100"/>
          </a:xfrm>
        </p:spPr>
        <p:txBody>
          <a:bodyPr/>
          <a:lstStyle/>
          <a:p>
            <a:r>
              <a:rPr lang="en-US" dirty="0"/>
              <a:t>Use GPTs (OpenAI) for custom tools</a:t>
            </a:r>
          </a:p>
        </p:txBody>
      </p:sp>
    </p:spTree>
    <p:extLst>
      <p:ext uri="{BB962C8B-B14F-4D97-AF65-F5344CB8AC3E}">
        <p14:creationId xmlns:p14="http://schemas.microsoft.com/office/powerpoint/2010/main" val="16979591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1E91A29-A4F5-4B5D-F26D-21EA87F52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354" y="2110736"/>
            <a:ext cx="9753600" cy="5135904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DE6DB43D-DE82-B294-699E-16BDD2000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19" y="222459"/>
            <a:ext cx="8201100" cy="761100"/>
          </a:xfrm>
        </p:spPr>
        <p:txBody>
          <a:bodyPr>
            <a:normAutofit fontScale="90000"/>
          </a:bodyPr>
          <a:lstStyle/>
          <a:p>
            <a:r>
              <a:rPr lang="en-US"/>
              <a:t>VS Code with ChatGPT Code Help (Python)</a:t>
            </a:r>
          </a:p>
        </p:txBody>
      </p:sp>
    </p:spTree>
    <p:extLst>
      <p:ext uri="{BB962C8B-B14F-4D97-AF65-F5344CB8AC3E}">
        <p14:creationId xmlns:p14="http://schemas.microsoft.com/office/powerpoint/2010/main" val="769236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6B435-9F0F-B0A9-9715-0DE964926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546" y="139358"/>
            <a:ext cx="8201100" cy="761100"/>
          </a:xfrm>
        </p:spPr>
        <p:txBody>
          <a:bodyPr>
            <a:normAutofit fontScale="90000"/>
          </a:bodyPr>
          <a:lstStyle/>
          <a:p>
            <a:r>
              <a:rPr lang="en-US" dirty="0"/>
              <a:t>Build Bespoke Tools?</a:t>
            </a:r>
            <a:br>
              <a:rPr lang="en-US" dirty="0"/>
            </a:b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289663-8CF5-1A7C-A222-39C5E2639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284" y="900458"/>
            <a:ext cx="4922614" cy="621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2497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5B6F0-6C8C-D1C3-2639-0E234DA56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403" y="245905"/>
            <a:ext cx="8201400" cy="761100"/>
          </a:xfrm>
        </p:spPr>
        <p:txBody>
          <a:bodyPr/>
          <a:lstStyle/>
          <a:p>
            <a:r>
              <a:rPr lang="en-US" dirty="0"/>
              <a:t>Track Your Creative Processes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6CA897-69C9-0F6C-4D95-383EEC569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8080" y="2227385"/>
            <a:ext cx="8201400" cy="3944937"/>
          </a:xfrm>
        </p:spPr>
        <p:txBody>
          <a:bodyPr>
            <a:noAutofit/>
          </a:bodyPr>
          <a:lstStyle/>
          <a:p>
            <a:r>
              <a:rPr lang="en-US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Don’t lose your good questions and prompts – you AND your team</a:t>
            </a:r>
          </a:p>
          <a:p>
            <a:pPr fontAlgn="base"/>
            <a:r>
              <a:rPr lang="en-US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Show how to capture prompts and key outputs:</a:t>
            </a:r>
          </a:p>
          <a:p>
            <a:pPr lvl="1" fontAlgn="base"/>
            <a:r>
              <a:rPr lang="en-US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Screenshot, copy-paste, or export to a shared doc</a:t>
            </a:r>
          </a:p>
          <a:p>
            <a:pPr lvl="1" fontAlgn="base"/>
            <a:r>
              <a:rPr lang="en-US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Repeat as Gem, GPT, coded pathway</a:t>
            </a:r>
          </a:p>
          <a:p>
            <a:pPr fontAlgn="base"/>
            <a:r>
              <a:rPr lang="en-US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Note which ideas led somewhere new or inspired collaboration.</a:t>
            </a:r>
          </a:p>
          <a:p>
            <a:r>
              <a:rPr lang="en-US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SAVE DRAFTS AND PROMPTS!  These saved trails of human and LLM actions protect authorship </a:t>
            </a:r>
            <a:r>
              <a:rPr lang="en-US" sz="2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and</a:t>
            </a:r>
            <a:r>
              <a:rPr lang="en-US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show process when co-creating.</a:t>
            </a:r>
            <a:br>
              <a:rPr lang="en-US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✅ </a:t>
            </a:r>
            <a:r>
              <a:rPr lang="en-US" sz="2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Outcome:</a:t>
            </a:r>
            <a:r>
              <a:rPr lang="en-US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 simple “prompt-and-path” habit that keeps innovation transparent and shareable.</a:t>
            </a:r>
          </a:p>
        </p:txBody>
      </p:sp>
    </p:spTree>
    <p:extLst>
      <p:ext uri="{BB962C8B-B14F-4D97-AF65-F5344CB8AC3E}">
        <p14:creationId xmlns:p14="http://schemas.microsoft.com/office/powerpoint/2010/main" val="10876941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g38ac2121a56_0_6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862" y="1265230"/>
            <a:ext cx="18102223" cy="451566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300E571-E23E-A394-6444-E4E141202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61" y="163119"/>
            <a:ext cx="8483537" cy="1102111"/>
          </a:xfrm>
        </p:spPr>
        <p:txBody>
          <a:bodyPr>
            <a:normAutofit fontScale="90000"/>
          </a:bodyPr>
          <a:lstStyle/>
          <a:p>
            <a:r>
              <a:rPr lang="en-US" dirty="0"/>
              <a:t>Build “On the Edge” with Open Source on Your Own Computers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6DE87-98C6-18D3-9536-E0C44CB3B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80" y="128674"/>
            <a:ext cx="8201400" cy="761100"/>
          </a:xfrm>
        </p:spPr>
        <p:txBody>
          <a:bodyPr/>
          <a:lstStyle/>
          <a:p>
            <a:r>
              <a:rPr lang="en-US"/>
              <a:t>Provenance &amp; Integrity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1C2D89-A39B-236D-B9DC-67A1519365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8080" y="2039815"/>
            <a:ext cx="8201400" cy="4132507"/>
          </a:xfrm>
        </p:spPr>
        <p:txBody>
          <a:bodyPr/>
          <a:lstStyle/>
          <a:p>
            <a:pPr marL="133350" indent="0" fontAlgn="base">
              <a:buNone/>
            </a:pPr>
            <a:r>
              <a:rPr lang="en-US" sz="2400" dirty="0"/>
              <a:t>What to label (AI-assisted vs human), what to </a:t>
            </a:r>
            <a:r>
              <a:rPr lang="en-US" sz="2400" b="1" dirty="0"/>
              <a:t>save</a:t>
            </a:r>
            <a:r>
              <a:rPr lang="en-US" sz="2400" dirty="0"/>
              <a:t> (prompts, drafts), where to </a:t>
            </a:r>
            <a:r>
              <a:rPr lang="en-US" sz="2400" b="1" dirty="0"/>
              <a:t>tag</a:t>
            </a:r>
            <a:r>
              <a:rPr lang="en-US" sz="2400" dirty="0"/>
              <a:t> (filenames, project notes,  </a:t>
            </a:r>
            <a:r>
              <a:rPr lang="en-US" dirty="0"/>
              <a:t>AI and human </a:t>
            </a:r>
            <a:r>
              <a:rPr lang="en-US" sz="2400" dirty="0"/>
              <a:t>credits).</a:t>
            </a:r>
          </a:p>
          <a:p>
            <a:pPr fontAlgn="base"/>
            <a:r>
              <a:rPr lang="en-US" dirty="0"/>
              <a:t>C</a:t>
            </a:r>
            <a:r>
              <a:rPr lang="en-US" sz="2400" dirty="0"/>
              <a:t>reate a </a:t>
            </a:r>
            <a:r>
              <a:rPr lang="en-US" sz="2400" b="1" dirty="0"/>
              <a:t>Provenance Starter</a:t>
            </a:r>
            <a:r>
              <a:rPr lang="en-US" sz="2400" dirty="0"/>
              <a:t> folder structure on your phone/laptop (Prompts/, Drafts/, Final/, Credits.txt).</a:t>
            </a:r>
          </a:p>
          <a:p>
            <a:r>
              <a:rPr lang="en-US" sz="2400" b="1" dirty="0"/>
              <a:t>Outcome:</a:t>
            </a:r>
            <a:r>
              <a:rPr lang="en-US" sz="2400" dirty="0"/>
              <a:t> A simple, repeatable provenance habit you and your team will use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8410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1B49FD9-D8ED-03AF-DC8C-F6F1F8772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146" y="168914"/>
            <a:ext cx="8201400" cy="761100"/>
          </a:xfrm>
        </p:spPr>
        <p:txBody>
          <a:bodyPr/>
          <a:lstStyle/>
          <a:p>
            <a:r>
              <a:rPr lang="en-US" dirty="0"/>
              <a:t>Results: AI for Idea Expansion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908895-48C2-914C-BD6F-159263A83B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/>
              <a:t>AI becomes a partner for </a:t>
            </a:r>
            <a:r>
              <a:rPr lang="en-US" sz="2400" b="1"/>
              <a:t>expansion</a:t>
            </a:r>
            <a:r>
              <a:rPr lang="en-US" sz="2400"/>
              <a:t>, not duplication — and saving your creative breadcrumbs ensures every collaboration, idea, or experiment stays connected to its human story.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511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2"/>
          <p:cNvSpPr/>
          <p:nvPr/>
        </p:nvSpPr>
        <p:spPr>
          <a:xfrm>
            <a:off x="487680" y="292947"/>
            <a:ext cx="8778240" cy="1219200"/>
          </a:xfrm>
          <a:custGeom>
            <a:avLst/>
            <a:gdLst/>
            <a:ahLst/>
            <a:cxnLst/>
            <a:rect l="l" t="t" r="r" b="b"/>
            <a:pathLst>
              <a:path w="11704320" h="1625600" extrusionOk="0">
                <a:moveTo>
                  <a:pt x="0" y="0"/>
                </a:moveTo>
                <a:lnTo>
                  <a:pt x="11704320" y="0"/>
                </a:lnTo>
                <a:lnTo>
                  <a:pt x="11704320" y="1625600"/>
                </a:lnTo>
                <a:lnTo>
                  <a:pt x="0" y="16256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95DAE5-3FD9-24E8-F455-8949A763C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120" y="141447"/>
            <a:ext cx="8201400" cy="761100"/>
          </a:xfrm>
        </p:spPr>
        <p:txBody>
          <a:bodyPr>
            <a:normAutofit fontScale="90000"/>
          </a:bodyPr>
          <a:lstStyle/>
          <a:p>
            <a:r>
              <a:rPr lang="en-US" dirty="0"/>
              <a:t>With Your Team: </a:t>
            </a:r>
            <a:br>
              <a:rPr lang="en-US" dirty="0"/>
            </a:br>
            <a:r>
              <a:rPr lang="en-US" dirty="0"/>
              <a:t>Your 3 Next Steps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13E0D1-E062-94AE-75EA-59BE2E8CD7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8080" y="2344615"/>
            <a:ext cx="8201400" cy="3827707"/>
          </a:xfrm>
        </p:spPr>
        <p:txBody>
          <a:bodyPr>
            <a:normAutofit lnSpcReduction="10000"/>
          </a:bodyPr>
          <a:lstStyle/>
          <a:p>
            <a:pPr marL="133350" indent="0">
              <a:buNone/>
            </a:pPr>
            <a:r>
              <a:rPr lang="en-US" sz="2400" dirty="0"/>
              <a:t> 1️⃣ Cancel 1 tool / master 1 LLM. Delete 1 and coordinate with 1</a:t>
            </a:r>
          </a:p>
          <a:p>
            <a:pPr marL="133350" indent="0">
              <a:buNone/>
            </a:pPr>
            <a:br>
              <a:rPr lang="en-US" sz="2400" dirty="0"/>
            </a:br>
            <a:r>
              <a:rPr lang="en-US" sz="2400" dirty="0"/>
              <a:t> 2️⃣ Research your LLM SEO. Post your AI Answer Card this week.</a:t>
            </a:r>
          </a:p>
          <a:p>
            <a:pPr marL="133350" indent="0">
              <a:buNone/>
            </a:pPr>
            <a:br>
              <a:rPr lang="en-US" sz="2400" dirty="0"/>
            </a:br>
            <a:r>
              <a:rPr lang="en-US" sz="2400" dirty="0"/>
              <a:t> 3️⃣ Start saving prompts and credits. </a:t>
            </a:r>
            <a:r>
              <a:rPr lang="en-US" dirty="0"/>
              <a:t>Expand your</a:t>
            </a:r>
            <a:r>
              <a:rPr lang="en-US" sz="2400" dirty="0"/>
              <a:t> work paths with LLM vs asking for “zero click” single outcomes and answers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g38ac2121a56_0_6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259984"/>
            <a:ext cx="9448801" cy="279523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4CBDF11-AC2F-0A80-7CA7-5E0DFAA68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50" y="128954"/>
            <a:ext cx="8201100" cy="761100"/>
          </a:xfrm>
        </p:spPr>
        <p:txBody>
          <a:bodyPr/>
          <a:lstStyle/>
          <a:p>
            <a:r>
              <a:rPr lang="en-US"/>
              <a:t>Watch Your Privacy and Training Data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5A86F-87BC-C998-2E8E-8235CC4DE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480" y="632924"/>
            <a:ext cx="9088500" cy="814500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/>
              <a:t>Resources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57D8A2-AF49-79D0-0D3A-FC7CBB8747B2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332480" y="1637924"/>
            <a:ext cx="4353750" cy="4642714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  <a:buClr>
                <a:srgbClr val="000000"/>
              </a:buClr>
              <a:buFont typeface="Arial"/>
            </a:pPr>
            <a:r>
              <a:rPr lang="en-US" sz="2400" b="0" i="0" u="none" strike="noStrike" cap="none">
                <a:solidFill>
                  <a:schemeClr val="lt1"/>
                </a:solidFill>
              </a:rPr>
              <a:t>Kaggle 5-Day Gen AI Intensive Course with Google – FREE but intense</a:t>
            </a:r>
            <a:br>
              <a:rPr lang="en-US" sz="2400" b="0" i="0" u="none" strike="noStrike" cap="none">
                <a:solidFill>
                  <a:schemeClr val="lt1"/>
                </a:solidFill>
              </a:rPr>
            </a:br>
            <a:r>
              <a:rPr lang="en-US" sz="2400" b="0" i="0" u="none" strike="noStrike" cap="none">
                <a:solidFill>
                  <a:schemeClr val="lt1"/>
                </a:solidFill>
              </a:rPr>
              <a:t>10-14 November 2025  - </a:t>
            </a:r>
            <a:r>
              <a:rPr lang="en-US" sz="2400" b="0" i="0" u="none" strike="noStrike" cap="none">
                <a:solidFill>
                  <a:schemeClr val="lt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https://rsvp.withgoogle.com/events/google-ai-agents-intensive_2025</a:t>
            </a:r>
            <a:endParaRPr lang="en-US" sz="2400" b="0" i="0" u="none" strike="noStrike" cap="none">
              <a:solidFill>
                <a:schemeClr val="lt1"/>
              </a:solidFill>
            </a:endParaRPr>
          </a:p>
          <a:p>
            <a:pPr>
              <a:spcAft>
                <a:spcPts val="600"/>
              </a:spcAft>
              <a:buClr>
                <a:srgbClr val="000000"/>
              </a:buClr>
              <a:buFont typeface="Arial"/>
            </a:pPr>
            <a:r>
              <a:rPr lang="en-US" sz="2400" b="0" i="0" u="none" strike="noStrike" cap="none">
                <a:solidFill>
                  <a:schemeClr val="lt1"/>
                </a:solidFill>
              </a:rPr>
              <a:t>Perplexity Comet invite: </a:t>
            </a:r>
            <a:r>
              <a:rPr lang="en-US" sz="2400" b="0" i="0" u="none" strike="noStrike" cap="none">
                <a:solidFill>
                  <a:schemeClr val="l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https://pplx.ai/gigijohnson</a:t>
            </a:r>
            <a:endParaRPr lang="en-US" sz="2400" b="0" i="0" u="none" strike="noStrike" cap="none">
              <a:solidFill>
                <a:schemeClr val="lt1"/>
              </a:solidFill>
            </a:endParaRPr>
          </a:p>
          <a:p>
            <a:pPr>
              <a:spcAft>
                <a:spcPts val="600"/>
              </a:spcAft>
              <a:buClr>
                <a:srgbClr val="000000"/>
              </a:buClr>
              <a:buFont typeface="Arial"/>
            </a:pPr>
            <a:endParaRPr lang="en-US" b="0" i="0" u="none" strike="noStrike" cap="none">
              <a:solidFill>
                <a:schemeClr val="l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CFDF0E-795F-00CD-CE77-1746D8EE70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8508" y="3224462"/>
            <a:ext cx="2932472" cy="28518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121187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A062B-602D-C866-962F-2A8A9406A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667" y="1875413"/>
            <a:ext cx="3521100" cy="2399700"/>
          </a:xfrm>
        </p:spPr>
        <p:txBody>
          <a:bodyPr wrap="square" anchor="t">
            <a:normAutofit/>
          </a:bodyPr>
          <a:lstStyle/>
          <a:p>
            <a:r>
              <a:rPr lang="en-US" dirty="0"/>
              <a:t>Slides and  Resources</a:t>
            </a:r>
            <a:br>
              <a:rPr lang="en-US" dirty="0"/>
            </a:b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0F99514-3325-594B-F569-379F64385F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3280" y="3997570"/>
            <a:ext cx="4103520" cy="273147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Https://</a:t>
            </a:r>
            <a:r>
              <a:rPr lang="en-US" dirty="0" err="1"/>
              <a:t>www.rethinknextlab.com</a:t>
            </a:r>
            <a:r>
              <a:rPr lang="en-US" dirty="0"/>
              <a:t>/ai-for-creatives</a:t>
            </a:r>
          </a:p>
          <a:p>
            <a:endParaRPr lang="en-US" dirty="0"/>
          </a:p>
          <a:p>
            <a:r>
              <a:rPr lang="en-US" dirty="0"/>
              <a:t>Dr. Gigi Johnson</a:t>
            </a:r>
          </a:p>
          <a:p>
            <a:r>
              <a:rPr lang="en-US" dirty="0"/>
              <a:t>Rethink Next Lab</a:t>
            </a:r>
          </a:p>
          <a:p>
            <a:r>
              <a:rPr lang="en-US" dirty="0"/>
              <a:t>Rethinknext.com</a:t>
            </a:r>
          </a:p>
          <a:p>
            <a:r>
              <a:rPr lang="en-US" dirty="0">
                <a:hlinkClick r:id="rId2"/>
              </a:rPr>
              <a:t>Gigi.johnson@rethinknext.com</a:t>
            </a:r>
            <a:endParaRPr lang="en-US" dirty="0"/>
          </a:p>
          <a:p>
            <a:endParaRPr lang="en-US" dirty="0"/>
          </a:p>
          <a:p>
            <a:r>
              <a:rPr lang="en-US" dirty="0">
                <a:hlinkClick r:id="rId3"/>
              </a:rPr>
              <a:t>www.linkedin.com/in/gigijohnson</a:t>
            </a:r>
            <a:endParaRPr lang="en-US" dirty="0"/>
          </a:p>
          <a:p>
            <a:r>
              <a:rPr lang="en-US" dirty="0"/>
              <a:t>IG </a:t>
            </a:r>
            <a:r>
              <a:rPr lang="en-US" dirty="0" err="1"/>
              <a:t>drgigiadventures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C31C40-9E7C-2FC7-DC29-C3ABF9C7F1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6092" y="339690"/>
            <a:ext cx="4103521" cy="4103521"/>
          </a:xfrm>
          <a:prstGeom prst="rect">
            <a:avLst/>
          </a:prstGeom>
        </p:spPr>
      </p:pic>
      <p:pic>
        <p:nvPicPr>
          <p:cNvPr id="7" name="Picture 6" descr="A qr code with a white background&#10;&#10;AI-generated content may be incorrect.">
            <a:extLst>
              <a:ext uri="{FF2B5EF4-FFF2-40B4-BE49-F238E27FC236}">
                <a16:creationId xmlns:a16="http://schemas.microsoft.com/office/drawing/2014/main" id="{2231C900-0BEF-B781-1B22-64880ECCAA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338" y="3880339"/>
            <a:ext cx="2356338" cy="235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760111"/>
      </p:ext>
    </p:extLst>
  </p:cSld>
  <p:clrMapOvr>
    <a:masterClrMapping/>
  </p:clrMapOvr>
</p:sld>
</file>

<file path=ppt/theme/theme1.xml><?xml version="1.0" encoding="utf-8"?>
<a:theme xmlns:a="http://schemas.openxmlformats.org/drawingml/2006/main" name="Streamlin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50</Slides>
  <Notes>17</Notes>
  <HiddenSlides>1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Streamline</vt:lpstr>
      <vt:lpstr>PowerPoint Presentation</vt:lpstr>
      <vt:lpstr>How is AI already in your work?  If you canceled tools, would it affect your work?   Are your vendors using AI in their work?</vt:lpstr>
      <vt:lpstr>PowerPoint Presentation</vt:lpstr>
      <vt:lpstr>We are workshopping today on your own creative processes for you and your teams.</vt:lpstr>
      <vt:lpstr>PowerPoint Presentation</vt:lpstr>
      <vt:lpstr>Workshop Goals</vt:lpstr>
      <vt:lpstr>But first:  A speedy update as to why this gets more complicated each month</vt:lpstr>
      <vt:lpstr>‘Just Tell Me What Tools to Use’: Instead We Have Accelerating Tools and Systems</vt:lpstr>
      <vt:lpstr>“We have no moat, and neither does OpenAI.”  Google Engineer when LLaMA was leaked as Open Source, 2023</vt:lpstr>
      <vt:lpstr>Open Source (not being “sold”): 13% Share</vt:lpstr>
      <vt:lpstr>Main Ways We Connect to LLMs</vt:lpstr>
      <vt:lpstr>API: Growth Under the Hood of Apps and Coding</vt:lpstr>
      <vt:lpstr>More LLM Terms</vt:lpstr>
      <vt:lpstr>More Tools</vt:lpstr>
      <vt:lpstr>Impacts Beyond Creative IP</vt:lpstr>
      <vt:lpstr>AI Impacts More Than Music (Music Slop)</vt:lpstr>
      <vt:lpstr>3 Parts of our Adventure</vt:lpstr>
      <vt:lpstr>Part 1: Tools: Creating a Lean AI Stack with Team   How many AI tools are you (a) using and (b) paying for?</vt:lpstr>
      <vt:lpstr>How many AI tools are you paying for? </vt:lpstr>
      <vt:lpstr>Tool Families and Subscriptions</vt:lpstr>
      <vt:lpstr>Leonardo.ai: Images, Video, Editing</vt:lpstr>
      <vt:lpstr>Poe: Multi-LLM for a single subscription</vt:lpstr>
      <vt:lpstr>Welcome to the Battle: Converting You and Connecting Tools</vt:lpstr>
      <vt:lpstr>List 5 repetitive tasks you or your team do every week — which could an AI do? </vt:lpstr>
      <vt:lpstr>Mini Agent Pilot</vt:lpstr>
      <vt:lpstr>Part 2: Get Found - Discovery and the New (In)Visibility </vt:lpstr>
      <vt:lpstr>Half of searches now do not Click (“zero-click searches”)</vt:lpstr>
      <vt:lpstr>AI “Search” is not necessarily current or thorough</vt:lpstr>
      <vt:lpstr>Massive shifts in discovery</vt:lpstr>
      <vt:lpstr>Discovery: Shift from Search &amp; Social to Context and AI Answers</vt:lpstr>
      <vt:lpstr>Quick Reality Check</vt:lpstr>
      <vt:lpstr>Build Your AI Answer Card</vt:lpstr>
      <vt:lpstr>What is My Answer Card? </vt:lpstr>
      <vt:lpstr>What is My Answer Card? Schema.org &amp; LLM.txt (JSON) in your webpage &lt;head&gt;</vt:lpstr>
      <vt:lpstr>GEO &amp; Metadata Tune-up</vt:lpstr>
      <vt:lpstr>Part 3: Expanding Creative Ideas  </vt:lpstr>
      <vt:lpstr>Use AI as Creative Scout vs Info Search </vt:lpstr>
      <vt:lpstr>Example #1: Ask with CONTEXT </vt:lpstr>
      <vt:lpstr>NotebookLM (Google) + 148 Transcripts</vt:lpstr>
      <vt:lpstr>Use GPTs (OpenAI) for custom tools</vt:lpstr>
      <vt:lpstr>VS Code with ChatGPT Code Help (Python)</vt:lpstr>
      <vt:lpstr>Build Bespoke Tools? </vt:lpstr>
      <vt:lpstr>Track Your Creative Processes</vt:lpstr>
      <vt:lpstr>Build “On the Edge” with Open Source on Your Own Computers</vt:lpstr>
      <vt:lpstr>Provenance &amp; Integrity</vt:lpstr>
      <vt:lpstr>Results: AI for Idea Expansion</vt:lpstr>
      <vt:lpstr>With Your Team:  Your 3 Next Steps</vt:lpstr>
      <vt:lpstr>Watch Your Privacy and Training Data</vt:lpstr>
      <vt:lpstr>Resources</vt:lpstr>
      <vt:lpstr>Slides and  Resources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Gigi Louisa Johnson</cp:lastModifiedBy>
  <cp:revision>7</cp:revision>
  <cp:lastPrinted>2025-10-13T06:03:12Z</cp:lastPrinted>
  <dcterms:created xsi:type="dcterms:W3CDTF">2006-08-16T00:00:00Z</dcterms:created>
  <dcterms:modified xsi:type="dcterms:W3CDTF">2025-10-26T11:27:59Z</dcterms:modified>
</cp:coreProperties>
</file>